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A7780-2786-49A4-89EB-C050C4FD663F}" type="datetimeFigureOut">
              <a:rPr lang="ru-RU" smtClean="0"/>
              <a:t>19.03.2024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0D3B3-0E63-4F93-8567-2DBA0326F1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5058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6F23F-36C1-4A52-AD38-C520B5364E8C}" type="datetime1">
              <a:rPr lang="en-US" smtClean="0"/>
              <a:t>3/19/2024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2E522-410F-4229-A8FB-D3E0FC2431FA}" type="datetime1">
              <a:rPr lang="en-US" smtClean="0"/>
              <a:t>3/19/2024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37E98-18E0-4682-9192-CC1B08AAE76C}" type="datetime1">
              <a:rPr lang="en-US" smtClean="0"/>
              <a:t>3/19/2024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275D5-CE0F-407E-8545-0CA73DDFE2DB}" type="datetime1">
              <a:rPr lang="en-US" smtClean="0"/>
              <a:t>3/19/2024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65496-F703-4A90-9841-44035E3FC751}" type="datetime1">
              <a:rPr lang="en-US" smtClean="0"/>
              <a:t>3/19/2024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6997"/>
                </a:moveTo>
                <a:lnTo>
                  <a:pt x="18287999" y="10286997"/>
                </a:lnTo>
                <a:lnTo>
                  <a:pt x="18287999" y="0"/>
                </a:lnTo>
                <a:lnTo>
                  <a:pt x="0" y="0"/>
                </a:lnTo>
                <a:lnTo>
                  <a:pt x="0" y="10286997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3030" y="269240"/>
            <a:ext cx="7886700" cy="494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45051" y="3273811"/>
            <a:ext cx="8334375" cy="2951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5902D-6A21-49F0-8FF1-BC2BAB2BECB0}" type="datetime1">
              <a:rPr lang="en-US" smtClean="0"/>
              <a:t>3/19/2024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038" y="-9359"/>
            <a:ext cx="3058410" cy="153351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278142" y="-19079"/>
            <a:ext cx="1029335" cy="1879600"/>
            <a:chOff x="17278142" y="-19079"/>
            <a:chExt cx="1029335" cy="1879600"/>
          </a:xfrm>
        </p:grpSpPr>
        <p:sp>
          <p:nvSpPr>
            <p:cNvPr id="4" name="object 4"/>
            <p:cNvSpPr/>
            <p:nvPr/>
          </p:nvSpPr>
          <p:spPr>
            <a:xfrm>
              <a:off x="17322419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4" y="0"/>
                  </a:lnTo>
                  <a:lnTo>
                    <a:pt x="487646" y="4150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3"/>
                  </a:lnTo>
                  <a:lnTo>
                    <a:pt x="415457" y="170467"/>
                  </a:lnTo>
                  <a:lnTo>
                    <a:pt x="388292" y="208122"/>
                  </a:lnTo>
                  <a:lnTo>
                    <a:pt x="358091" y="243609"/>
                  </a:lnTo>
                  <a:lnTo>
                    <a:pt x="325158" y="276631"/>
                  </a:lnTo>
                  <a:lnTo>
                    <a:pt x="289800" y="306887"/>
                  </a:lnTo>
                  <a:lnTo>
                    <a:pt x="252320" y="334079"/>
                  </a:lnTo>
                  <a:lnTo>
                    <a:pt x="213025" y="357907"/>
                  </a:lnTo>
                  <a:lnTo>
                    <a:pt x="172220" y="378074"/>
                  </a:lnTo>
                  <a:lnTo>
                    <a:pt x="130209" y="394279"/>
                  </a:lnTo>
                  <a:lnTo>
                    <a:pt x="87299" y="406225"/>
                  </a:lnTo>
                  <a:lnTo>
                    <a:pt x="43794" y="413611"/>
                  </a:lnTo>
                  <a:lnTo>
                    <a:pt x="0" y="416140"/>
                  </a:lnTo>
                  <a:lnTo>
                    <a:pt x="43794" y="418668"/>
                  </a:lnTo>
                  <a:lnTo>
                    <a:pt x="87299" y="426054"/>
                  </a:lnTo>
                  <a:lnTo>
                    <a:pt x="130209" y="437997"/>
                  </a:lnTo>
                  <a:lnTo>
                    <a:pt x="172220" y="454198"/>
                  </a:lnTo>
                  <a:lnTo>
                    <a:pt x="213025" y="474356"/>
                  </a:lnTo>
                  <a:lnTo>
                    <a:pt x="252320" y="498172"/>
                  </a:lnTo>
                  <a:lnTo>
                    <a:pt x="289800" y="525346"/>
                  </a:lnTo>
                  <a:lnTo>
                    <a:pt x="325158" y="555579"/>
                  </a:lnTo>
                  <a:lnTo>
                    <a:pt x="358091" y="588569"/>
                  </a:lnTo>
                  <a:lnTo>
                    <a:pt x="388292" y="624018"/>
                  </a:lnTo>
                  <a:lnTo>
                    <a:pt x="415457" y="661626"/>
                  </a:lnTo>
                  <a:lnTo>
                    <a:pt x="439280" y="701092"/>
                  </a:lnTo>
                  <a:lnTo>
                    <a:pt x="459456" y="742117"/>
                  </a:lnTo>
                  <a:lnTo>
                    <a:pt x="475680" y="784401"/>
                  </a:lnTo>
                  <a:lnTo>
                    <a:pt x="487646" y="827644"/>
                  </a:lnTo>
                  <a:lnTo>
                    <a:pt x="495050" y="871546"/>
                  </a:lnTo>
                  <a:lnTo>
                    <a:pt x="497586" y="915808"/>
                  </a:lnTo>
                  <a:lnTo>
                    <a:pt x="500142" y="871546"/>
                  </a:lnTo>
                  <a:lnTo>
                    <a:pt x="507604" y="827644"/>
                  </a:lnTo>
                  <a:lnTo>
                    <a:pt x="519662" y="784401"/>
                  </a:lnTo>
                  <a:lnTo>
                    <a:pt x="536008" y="742117"/>
                  </a:lnTo>
                  <a:lnTo>
                    <a:pt x="556331" y="701092"/>
                  </a:lnTo>
                  <a:lnTo>
                    <a:pt x="580323" y="661626"/>
                  </a:lnTo>
                  <a:lnTo>
                    <a:pt x="607673" y="624018"/>
                  </a:lnTo>
                  <a:lnTo>
                    <a:pt x="638073" y="588569"/>
                  </a:lnTo>
                  <a:lnTo>
                    <a:pt x="671212" y="555579"/>
                  </a:lnTo>
                  <a:lnTo>
                    <a:pt x="706783" y="525346"/>
                  </a:lnTo>
                  <a:lnTo>
                    <a:pt x="744474" y="498172"/>
                  </a:lnTo>
                  <a:lnTo>
                    <a:pt x="783977" y="474356"/>
                  </a:lnTo>
                  <a:lnTo>
                    <a:pt x="824983" y="454198"/>
                  </a:lnTo>
                  <a:lnTo>
                    <a:pt x="867181" y="437997"/>
                  </a:lnTo>
                  <a:lnTo>
                    <a:pt x="910263" y="426054"/>
                  </a:lnTo>
                  <a:lnTo>
                    <a:pt x="953918" y="418668"/>
                  </a:lnTo>
                  <a:lnTo>
                    <a:pt x="965601" y="417996"/>
                  </a:lnTo>
                  <a:lnTo>
                    <a:pt x="965601" y="414284"/>
                  </a:lnTo>
                  <a:lnTo>
                    <a:pt x="953918" y="413611"/>
                  </a:lnTo>
                  <a:lnTo>
                    <a:pt x="910263" y="406225"/>
                  </a:lnTo>
                  <a:lnTo>
                    <a:pt x="867181" y="394279"/>
                  </a:lnTo>
                  <a:lnTo>
                    <a:pt x="824983" y="378074"/>
                  </a:lnTo>
                  <a:lnTo>
                    <a:pt x="783977" y="357907"/>
                  </a:lnTo>
                  <a:lnTo>
                    <a:pt x="744474" y="334079"/>
                  </a:lnTo>
                  <a:lnTo>
                    <a:pt x="706783" y="306887"/>
                  </a:lnTo>
                  <a:lnTo>
                    <a:pt x="671212" y="276631"/>
                  </a:lnTo>
                  <a:lnTo>
                    <a:pt x="638073" y="243609"/>
                  </a:lnTo>
                  <a:lnTo>
                    <a:pt x="607673" y="208122"/>
                  </a:lnTo>
                  <a:lnTo>
                    <a:pt x="580323" y="170467"/>
                  </a:lnTo>
                  <a:lnTo>
                    <a:pt x="556331" y="130943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0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93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5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70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8"/>
                  </a:lnTo>
                  <a:lnTo>
                    <a:pt x="212993" y="474412"/>
                  </a:lnTo>
                  <a:lnTo>
                    <a:pt x="172198" y="454255"/>
                  </a:lnTo>
                  <a:lnTo>
                    <a:pt x="130196" y="438054"/>
                  </a:lnTo>
                  <a:lnTo>
                    <a:pt x="87292" y="426112"/>
                  </a:lnTo>
                  <a:lnTo>
                    <a:pt x="43792" y="418726"/>
                  </a:lnTo>
                  <a:lnTo>
                    <a:pt x="0" y="416198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7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3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6"/>
                  </a:lnTo>
                  <a:lnTo>
                    <a:pt x="415356" y="170520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200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20"/>
                  </a:lnTo>
                  <a:lnTo>
                    <a:pt x="607578" y="208176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3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7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29" y="414339"/>
                  </a:lnTo>
                </a:path>
                <a:path w="965834" h="916305">
                  <a:moveTo>
                    <a:pt x="965529" y="418056"/>
                  </a:moveTo>
                  <a:lnTo>
                    <a:pt x="910235" y="426112"/>
                  </a:lnTo>
                  <a:lnTo>
                    <a:pt x="867149" y="438054"/>
                  </a:lnTo>
                  <a:lnTo>
                    <a:pt x="824944" y="454255"/>
                  </a:lnTo>
                  <a:lnTo>
                    <a:pt x="783931" y="474412"/>
                  </a:lnTo>
                  <a:lnTo>
                    <a:pt x="744419" y="498228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70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5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19" y="840930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6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80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6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6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6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3" y="538438"/>
                  </a:lnTo>
                  <a:lnTo>
                    <a:pt x="867181" y="522237"/>
                  </a:lnTo>
                  <a:lnTo>
                    <a:pt x="910263" y="510294"/>
                  </a:lnTo>
                  <a:lnTo>
                    <a:pt x="953918" y="502908"/>
                  </a:lnTo>
                  <a:lnTo>
                    <a:pt x="965601" y="502236"/>
                  </a:lnTo>
                  <a:lnTo>
                    <a:pt x="965601" y="498524"/>
                  </a:lnTo>
                  <a:lnTo>
                    <a:pt x="953918" y="497851"/>
                  </a:lnTo>
                  <a:lnTo>
                    <a:pt x="910263" y="490464"/>
                  </a:lnTo>
                  <a:lnTo>
                    <a:pt x="867181" y="478519"/>
                  </a:lnTo>
                  <a:lnTo>
                    <a:pt x="824983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7322493" y="840983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1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9" y="498518"/>
                  </a:lnTo>
                </a:path>
                <a:path w="965834" h="1000125">
                  <a:moveTo>
                    <a:pt x="965529" y="502235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1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7297220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1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10" name="object 10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389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43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86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86"/>
                  </a:lnTo>
                  <a:lnTo>
                    <a:pt x="10794" y="287990"/>
                  </a:lnTo>
                  <a:lnTo>
                    <a:pt x="1396" y="243362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3874750" y="7435850"/>
            <a:ext cx="4404776" cy="2866374"/>
            <a:chOff x="14952219" y="8116557"/>
            <a:chExt cx="3336290" cy="2171065"/>
          </a:xfrm>
        </p:grpSpPr>
        <p:sp>
          <p:nvSpPr>
            <p:cNvPr id="13" name="object 13"/>
            <p:cNvSpPr/>
            <p:nvPr/>
          </p:nvSpPr>
          <p:spPr>
            <a:xfrm>
              <a:off x="14952219" y="8116557"/>
              <a:ext cx="3336290" cy="2171065"/>
            </a:xfrm>
            <a:custGeom>
              <a:avLst/>
              <a:gdLst/>
              <a:ahLst/>
              <a:cxnLst/>
              <a:rect l="l" t="t" r="r" b="b"/>
              <a:pathLst>
                <a:path w="3336290" h="2171065">
                  <a:moveTo>
                    <a:pt x="1136904" y="1106587"/>
                  </a:moveTo>
                  <a:lnTo>
                    <a:pt x="553720" y="1106587"/>
                  </a:lnTo>
                  <a:lnTo>
                    <a:pt x="0" y="1660961"/>
                  </a:lnTo>
                  <a:lnTo>
                    <a:pt x="0" y="2170440"/>
                  </a:lnTo>
                  <a:lnTo>
                    <a:pt x="29591" y="2170440"/>
                  </a:lnTo>
                  <a:lnTo>
                    <a:pt x="29591" y="1689760"/>
                  </a:lnTo>
                  <a:lnTo>
                    <a:pt x="1600344" y="1689760"/>
                  </a:lnTo>
                  <a:lnTo>
                    <a:pt x="1629920" y="1660961"/>
                  </a:lnTo>
                  <a:lnTo>
                    <a:pt x="42545" y="1660961"/>
                  </a:lnTo>
                  <a:lnTo>
                    <a:pt x="553720" y="1148349"/>
                  </a:lnTo>
                  <a:lnTo>
                    <a:pt x="583946" y="1148349"/>
                  </a:lnTo>
                  <a:lnTo>
                    <a:pt x="583946" y="1136829"/>
                  </a:lnTo>
                  <a:lnTo>
                    <a:pt x="1136904" y="1136829"/>
                  </a:lnTo>
                  <a:lnTo>
                    <a:pt x="1136904" y="1106587"/>
                  </a:lnTo>
                  <a:close/>
                </a:path>
                <a:path w="3336290" h="2171065">
                  <a:moveTo>
                    <a:pt x="583946" y="1689760"/>
                  </a:moveTo>
                  <a:lnTo>
                    <a:pt x="553720" y="1689760"/>
                  </a:lnTo>
                  <a:lnTo>
                    <a:pt x="553720" y="2170440"/>
                  </a:lnTo>
                  <a:lnTo>
                    <a:pt x="583946" y="2170440"/>
                  </a:lnTo>
                  <a:lnTo>
                    <a:pt x="583946" y="1689760"/>
                  </a:lnTo>
                  <a:close/>
                </a:path>
                <a:path w="3336290" h="2171065">
                  <a:moveTo>
                    <a:pt x="1136904" y="1689760"/>
                  </a:moveTo>
                  <a:lnTo>
                    <a:pt x="1106678" y="1689760"/>
                  </a:lnTo>
                  <a:lnTo>
                    <a:pt x="1106678" y="2170440"/>
                  </a:lnTo>
                  <a:lnTo>
                    <a:pt x="1136904" y="2141009"/>
                  </a:lnTo>
                  <a:lnTo>
                    <a:pt x="1136904" y="1689760"/>
                  </a:lnTo>
                  <a:close/>
                </a:path>
                <a:path w="3336290" h="2171065">
                  <a:moveTo>
                    <a:pt x="1661033" y="1689760"/>
                  </a:moveTo>
                  <a:lnTo>
                    <a:pt x="1600344" y="1689760"/>
                  </a:lnTo>
                  <a:lnTo>
                    <a:pt x="1136904" y="2141009"/>
                  </a:lnTo>
                  <a:lnTo>
                    <a:pt x="1136904" y="2170440"/>
                  </a:lnTo>
                  <a:lnTo>
                    <a:pt x="1661033" y="2170440"/>
                  </a:lnTo>
                  <a:lnTo>
                    <a:pt x="1661033" y="1689760"/>
                  </a:lnTo>
                  <a:close/>
                </a:path>
                <a:path w="3336290" h="2171065">
                  <a:moveTo>
                    <a:pt x="3335755" y="1136829"/>
                  </a:moveTo>
                  <a:lnTo>
                    <a:pt x="2791460" y="1136829"/>
                  </a:lnTo>
                  <a:lnTo>
                    <a:pt x="2245614" y="1689760"/>
                  </a:lnTo>
                  <a:lnTo>
                    <a:pt x="1691259" y="1689760"/>
                  </a:lnTo>
                  <a:lnTo>
                    <a:pt x="1691259" y="2170440"/>
                  </a:lnTo>
                  <a:lnTo>
                    <a:pt x="3335755" y="1136829"/>
                  </a:lnTo>
                  <a:close/>
                </a:path>
                <a:path w="3336290" h="2171065">
                  <a:moveTo>
                    <a:pt x="583946" y="1148349"/>
                  </a:moveTo>
                  <a:lnTo>
                    <a:pt x="553720" y="1148349"/>
                  </a:lnTo>
                  <a:lnTo>
                    <a:pt x="553720" y="1660961"/>
                  </a:lnTo>
                  <a:lnTo>
                    <a:pt x="583946" y="1660961"/>
                  </a:lnTo>
                  <a:lnTo>
                    <a:pt x="583946" y="1148349"/>
                  </a:lnTo>
                  <a:close/>
                </a:path>
                <a:path w="3336290" h="2171065">
                  <a:moveTo>
                    <a:pt x="1136904" y="1136829"/>
                  </a:moveTo>
                  <a:lnTo>
                    <a:pt x="1106678" y="1136829"/>
                  </a:lnTo>
                  <a:lnTo>
                    <a:pt x="1106678" y="1660961"/>
                  </a:lnTo>
                  <a:lnTo>
                    <a:pt x="1136904" y="1660961"/>
                  </a:lnTo>
                  <a:lnTo>
                    <a:pt x="1136904" y="1136829"/>
                  </a:lnTo>
                  <a:close/>
                </a:path>
                <a:path w="3336290" h="2171065">
                  <a:moveTo>
                    <a:pt x="1661033" y="1630668"/>
                  </a:moveTo>
                  <a:lnTo>
                    <a:pt x="1629920" y="1660961"/>
                  </a:lnTo>
                  <a:lnTo>
                    <a:pt x="1661033" y="1660961"/>
                  </a:lnTo>
                  <a:lnTo>
                    <a:pt x="1661033" y="1630668"/>
                  </a:lnTo>
                  <a:close/>
                </a:path>
                <a:path w="3336290" h="2171065">
                  <a:moveTo>
                    <a:pt x="2215388" y="1136829"/>
                  </a:moveTo>
                  <a:lnTo>
                    <a:pt x="2168213" y="1136829"/>
                  </a:lnTo>
                  <a:lnTo>
                    <a:pt x="1691259" y="1601237"/>
                  </a:lnTo>
                  <a:lnTo>
                    <a:pt x="1691259" y="1660961"/>
                  </a:lnTo>
                  <a:lnTo>
                    <a:pt x="2215388" y="1660961"/>
                  </a:lnTo>
                  <a:lnTo>
                    <a:pt x="2215388" y="1136829"/>
                  </a:lnTo>
                  <a:close/>
                </a:path>
                <a:path w="3336290" h="2171065">
                  <a:moveTo>
                    <a:pt x="2749677" y="1136829"/>
                  </a:moveTo>
                  <a:lnTo>
                    <a:pt x="2245614" y="1136829"/>
                  </a:lnTo>
                  <a:lnTo>
                    <a:pt x="2245614" y="1646561"/>
                  </a:lnTo>
                  <a:lnTo>
                    <a:pt x="2749677" y="1136829"/>
                  </a:lnTo>
                  <a:close/>
                </a:path>
                <a:path w="3336290" h="2171065">
                  <a:moveTo>
                    <a:pt x="2199271" y="1106587"/>
                  </a:moveTo>
                  <a:lnTo>
                    <a:pt x="1661033" y="1106587"/>
                  </a:lnTo>
                  <a:lnTo>
                    <a:pt x="1661033" y="1630668"/>
                  </a:lnTo>
                  <a:lnTo>
                    <a:pt x="1691259" y="1601237"/>
                  </a:lnTo>
                  <a:lnTo>
                    <a:pt x="1691259" y="1136829"/>
                  </a:lnTo>
                  <a:lnTo>
                    <a:pt x="2168213" y="1136829"/>
                  </a:lnTo>
                  <a:lnTo>
                    <a:pt x="2199271" y="1106587"/>
                  </a:lnTo>
                  <a:close/>
                </a:path>
                <a:path w="3336290" h="2171065">
                  <a:moveTo>
                    <a:pt x="3321304" y="602615"/>
                  </a:moveTo>
                  <a:lnTo>
                    <a:pt x="2797175" y="1131069"/>
                  </a:lnTo>
                  <a:lnTo>
                    <a:pt x="2797175" y="1136829"/>
                  </a:lnTo>
                  <a:lnTo>
                    <a:pt x="3321304" y="1136829"/>
                  </a:lnTo>
                  <a:lnTo>
                    <a:pt x="3321304" y="602615"/>
                  </a:lnTo>
                  <a:close/>
                </a:path>
                <a:path w="3336290" h="2171065">
                  <a:moveTo>
                    <a:pt x="2215388" y="1090895"/>
                  </a:moveTo>
                  <a:lnTo>
                    <a:pt x="2199271" y="1106587"/>
                  </a:lnTo>
                  <a:lnTo>
                    <a:pt x="2215388" y="1106587"/>
                  </a:lnTo>
                  <a:lnTo>
                    <a:pt x="2215388" y="1090895"/>
                  </a:lnTo>
                  <a:close/>
                </a:path>
                <a:path w="3336290" h="2171065">
                  <a:moveTo>
                    <a:pt x="2768346" y="582460"/>
                  </a:moveTo>
                  <a:lnTo>
                    <a:pt x="2737559" y="582460"/>
                  </a:lnTo>
                  <a:lnTo>
                    <a:pt x="2245614" y="1061464"/>
                  </a:lnTo>
                  <a:lnTo>
                    <a:pt x="2245614" y="1106587"/>
                  </a:lnTo>
                  <a:lnTo>
                    <a:pt x="2768346" y="1106587"/>
                  </a:lnTo>
                  <a:lnTo>
                    <a:pt x="2768346" y="582460"/>
                  </a:lnTo>
                  <a:close/>
                </a:path>
                <a:path w="3336290" h="2171065">
                  <a:moveTo>
                    <a:pt x="3335755" y="0"/>
                  </a:moveTo>
                  <a:lnTo>
                    <a:pt x="2768346" y="0"/>
                  </a:lnTo>
                  <a:lnTo>
                    <a:pt x="2768346" y="552221"/>
                  </a:lnTo>
                  <a:lnTo>
                    <a:pt x="2215388" y="552221"/>
                  </a:lnTo>
                  <a:lnTo>
                    <a:pt x="2215388" y="1090895"/>
                  </a:lnTo>
                  <a:lnTo>
                    <a:pt x="2245614" y="1061464"/>
                  </a:lnTo>
                  <a:lnTo>
                    <a:pt x="2245614" y="582460"/>
                  </a:lnTo>
                  <a:lnTo>
                    <a:pt x="2737559" y="582460"/>
                  </a:lnTo>
                  <a:lnTo>
                    <a:pt x="2797175" y="524412"/>
                  </a:lnTo>
                  <a:lnTo>
                    <a:pt x="2797175" y="29527"/>
                  </a:lnTo>
                  <a:lnTo>
                    <a:pt x="3305430" y="29527"/>
                  </a:lnTo>
                  <a:lnTo>
                    <a:pt x="3335755" y="0"/>
                  </a:lnTo>
                  <a:close/>
                </a:path>
                <a:path w="3336290" h="2171065">
                  <a:moveTo>
                    <a:pt x="3298317" y="582460"/>
                  </a:moveTo>
                  <a:lnTo>
                    <a:pt x="2797175" y="582460"/>
                  </a:lnTo>
                  <a:lnTo>
                    <a:pt x="2797175" y="1087869"/>
                  </a:lnTo>
                  <a:lnTo>
                    <a:pt x="3298317" y="582460"/>
                  </a:lnTo>
                  <a:close/>
                </a:path>
                <a:path w="3336290" h="2171065">
                  <a:moveTo>
                    <a:pt x="3321304" y="29527"/>
                  </a:moveTo>
                  <a:lnTo>
                    <a:pt x="3305430" y="29527"/>
                  </a:lnTo>
                  <a:lnTo>
                    <a:pt x="2797175" y="524412"/>
                  </a:lnTo>
                  <a:lnTo>
                    <a:pt x="2797175" y="552221"/>
                  </a:lnTo>
                  <a:lnTo>
                    <a:pt x="3321304" y="552221"/>
                  </a:lnTo>
                  <a:lnTo>
                    <a:pt x="3321304" y="29527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5656433" y="989919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4018" y="0"/>
                  </a:lnTo>
                  <a:lnTo>
                    <a:pt x="136017" y="718"/>
                  </a:lnTo>
                  <a:lnTo>
                    <a:pt x="97155" y="10081"/>
                  </a:lnTo>
                  <a:lnTo>
                    <a:pt x="62611" y="28798"/>
                  </a:lnTo>
                  <a:lnTo>
                    <a:pt x="33782" y="56158"/>
                  </a:lnTo>
                  <a:lnTo>
                    <a:pt x="12954" y="89996"/>
                  </a:lnTo>
                  <a:lnTo>
                    <a:pt x="2159" y="128155"/>
                  </a:lnTo>
                  <a:lnTo>
                    <a:pt x="635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0" y="159832"/>
                  </a:lnTo>
                  <a:lnTo>
                    <a:pt x="635" y="167754"/>
                  </a:lnTo>
                  <a:lnTo>
                    <a:pt x="2159" y="175671"/>
                  </a:lnTo>
                  <a:lnTo>
                    <a:pt x="3556" y="183595"/>
                  </a:lnTo>
                  <a:lnTo>
                    <a:pt x="4953" y="190793"/>
                  </a:lnTo>
                  <a:lnTo>
                    <a:pt x="7874" y="198710"/>
                  </a:lnTo>
                  <a:lnTo>
                    <a:pt x="10033" y="205913"/>
                  </a:lnTo>
                  <a:lnTo>
                    <a:pt x="13589" y="213112"/>
                  </a:lnTo>
                  <a:lnTo>
                    <a:pt x="16510" y="220310"/>
                  </a:lnTo>
                  <a:lnTo>
                    <a:pt x="20828" y="227509"/>
                  </a:lnTo>
                  <a:lnTo>
                    <a:pt x="44577" y="259189"/>
                  </a:lnTo>
                  <a:lnTo>
                    <a:pt x="56896" y="269269"/>
                  </a:lnTo>
                  <a:lnTo>
                    <a:pt x="62611" y="274310"/>
                  </a:lnTo>
                  <a:lnTo>
                    <a:pt x="97917" y="293027"/>
                  </a:lnTo>
                  <a:lnTo>
                    <a:pt x="105029" y="295905"/>
                  </a:lnTo>
                  <a:lnTo>
                    <a:pt x="113030" y="298068"/>
                  </a:lnTo>
                  <a:lnTo>
                    <a:pt x="120142" y="299506"/>
                  </a:lnTo>
                  <a:lnTo>
                    <a:pt x="128143" y="300945"/>
                  </a:lnTo>
                  <a:lnTo>
                    <a:pt x="136017" y="302389"/>
                  </a:lnTo>
                  <a:lnTo>
                    <a:pt x="144018" y="303108"/>
                  </a:lnTo>
                  <a:lnTo>
                    <a:pt x="151892" y="303108"/>
                  </a:lnTo>
                  <a:lnTo>
                    <a:pt x="151892" y="303827"/>
                  </a:lnTo>
                  <a:lnTo>
                    <a:pt x="159766" y="303827"/>
                  </a:lnTo>
                  <a:lnTo>
                    <a:pt x="167767" y="303108"/>
                  </a:lnTo>
                  <a:lnTo>
                    <a:pt x="183515" y="300226"/>
                  </a:lnTo>
                  <a:lnTo>
                    <a:pt x="190754" y="298787"/>
                  </a:lnTo>
                  <a:lnTo>
                    <a:pt x="198628" y="295905"/>
                  </a:lnTo>
                  <a:lnTo>
                    <a:pt x="205867" y="293747"/>
                  </a:lnTo>
                  <a:lnTo>
                    <a:pt x="213106" y="290145"/>
                  </a:lnTo>
                  <a:lnTo>
                    <a:pt x="220218" y="287268"/>
                  </a:lnTo>
                  <a:lnTo>
                    <a:pt x="227457" y="282947"/>
                  </a:lnTo>
                  <a:lnTo>
                    <a:pt x="233934" y="279350"/>
                  </a:lnTo>
                  <a:lnTo>
                    <a:pt x="241173" y="274310"/>
                  </a:lnTo>
                  <a:lnTo>
                    <a:pt x="246888" y="269989"/>
                  </a:lnTo>
                  <a:lnTo>
                    <a:pt x="253365" y="264229"/>
                  </a:lnTo>
                  <a:lnTo>
                    <a:pt x="259207" y="259189"/>
                  </a:lnTo>
                  <a:lnTo>
                    <a:pt x="264160" y="253429"/>
                  </a:lnTo>
                  <a:lnTo>
                    <a:pt x="269240" y="246950"/>
                  </a:lnTo>
                  <a:lnTo>
                    <a:pt x="274320" y="241190"/>
                  </a:lnTo>
                  <a:lnTo>
                    <a:pt x="292989" y="205913"/>
                  </a:lnTo>
                  <a:lnTo>
                    <a:pt x="295910" y="198710"/>
                  </a:lnTo>
                  <a:lnTo>
                    <a:pt x="298069" y="190793"/>
                  </a:lnTo>
                  <a:lnTo>
                    <a:pt x="299466" y="183595"/>
                  </a:lnTo>
                  <a:lnTo>
                    <a:pt x="300863" y="175671"/>
                  </a:lnTo>
                  <a:lnTo>
                    <a:pt x="302387" y="167754"/>
                  </a:lnTo>
                  <a:lnTo>
                    <a:pt x="303022" y="159832"/>
                  </a:lnTo>
                  <a:lnTo>
                    <a:pt x="303022" y="151913"/>
                  </a:lnTo>
                  <a:lnTo>
                    <a:pt x="303784" y="151913"/>
                  </a:lnTo>
                  <a:lnTo>
                    <a:pt x="303784" y="143996"/>
                  </a:lnTo>
                  <a:lnTo>
                    <a:pt x="303022" y="136074"/>
                  </a:lnTo>
                  <a:lnTo>
                    <a:pt x="293751" y="97194"/>
                  </a:lnTo>
                  <a:lnTo>
                    <a:pt x="274955" y="62636"/>
                  </a:lnTo>
                  <a:lnTo>
                    <a:pt x="247650" y="33839"/>
                  </a:lnTo>
                  <a:lnTo>
                    <a:pt x="213741" y="12962"/>
                  </a:lnTo>
                  <a:lnTo>
                    <a:pt x="183515" y="3601"/>
                  </a:lnTo>
                  <a:lnTo>
                    <a:pt x="167767" y="718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5656492" y="989919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13"/>
                  </a:moveTo>
                  <a:lnTo>
                    <a:pt x="0" y="143996"/>
                  </a:lnTo>
                  <a:lnTo>
                    <a:pt x="635" y="136073"/>
                  </a:lnTo>
                  <a:lnTo>
                    <a:pt x="2159" y="128156"/>
                  </a:lnTo>
                  <a:lnTo>
                    <a:pt x="3556" y="120232"/>
                  </a:lnTo>
                  <a:lnTo>
                    <a:pt x="16510" y="82797"/>
                  </a:lnTo>
                  <a:lnTo>
                    <a:pt x="20066" y="75599"/>
                  </a:lnTo>
                  <a:lnTo>
                    <a:pt x="44577" y="44638"/>
                  </a:lnTo>
                  <a:lnTo>
                    <a:pt x="76328" y="20160"/>
                  </a:lnTo>
                  <a:lnTo>
                    <a:pt x="112270" y="5040"/>
                  </a:lnTo>
                  <a:lnTo>
                    <a:pt x="128145" y="2162"/>
                  </a:lnTo>
                  <a:lnTo>
                    <a:pt x="136019" y="718"/>
                  </a:lnTo>
                  <a:lnTo>
                    <a:pt x="143893" y="0"/>
                  </a:lnTo>
                  <a:lnTo>
                    <a:pt x="151895" y="0"/>
                  </a:lnTo>
                  <a:lnTo>
                    <a:pt x="159769" y="0"/>
                  </a:lnTo>
                  <a:lnTo>
                    <a:pt x="167770" y="718"/>
                  </a:lnTo>
                  <a:lnTo>
                    <a:pt x="175644" y="2162"/>
                  </a:lnTo>
                  <a:lnTo>
                    <a:pt x="183518" y="3601"/>
                  </a:lnTo>
                  <a:lnTo>
                    <a:pt x="220984" y="16559"/>
                  </a:lnTo>
                  <a:lnTo>
                    <a:pt x="234700" y="24482"/>
                  </a:lnTo>
                  <a:lnTo>
                    <a:pt x="241177" y="28798"/>
                  </a:lnTo>
                  <a:lnTo>
                    <a:pt x="270007" y="56157"/>
                  </a:lnTo>
                  <a:lnTo>
                    <a:pt x="290835" y="89995"/>
                  </a:lnTo>
                  <a:lnTo>
                    <a:pt x="301631" y="128156"/>
                  </a:lnTo>
                  <a:lnTo>
                    <a:pt x="303028" y="136073"/>
                  </a:lnTo>
                  <a:lnTo>
                    <a:pt x="303790" y="143996"/>
                  </a:lnTo>
                  <a:lnTo>
                    <a:pt x="303790" y="151913"/>
                  </a:lnTo>
                  <a:lnTo>
                    <a:pt x="303028" y="151913"/>
                  </a:lnTo>
                  <a:lnTo>
                    <a:pt x="303028" y="159831"/>
                  </a:lnTo>
                  <a:lnTo>
                    <a:pt x="302393" y="167753"/>
                  </a:lnTo>
                  <a:lnTo>
                    <a:pt x="300869" y="175671"/>
                  </a:lnTo>
                  <a:lnTo>
                    <a:pt x="299471" y="183594"/>
                  </a:lnTo>
                  <a:lnTo>
                    <a:pt x="298074" y="190792"/>
                  </a:lnTo>
                  <a:lnTo>
                    <a:pt x="295915" y="198709"/>
                  </a:lnTo>
                  <a:lnTo>
                    <a:pt x="292994" y="205913"/>
                  </a:lnTo>
                  <a:lnTo>
                    <a:pt x="290073" y="213831"/>
                  </a:lnTo>
                  <a:lnTo>
                    <a:pt x="269245" y="246949"/>
                  </a:lnTo>
                  <a:lnTo>
                    <a:pt x="264165" y="253429"/>
                  </a:lnTo>
                  <a:lnTo>
                    <a:pt x="259212" y="259188"/>
                  </a:lnTo>
                  <a:lnTo>
                    <a:pt x="253370" y="264229"/>
                  </a:lnTo>
                  <a:lnTo>
                    <a:pt x="246892" y="269988"/>
                  </a:lnTo>
                  <a:lnTo>
                    <a:pt x="241177" y="274309"/>
                  </a:lnTo>
                  <a:lnTo>
                    <a:pt x="233938" y="279350"/>
                  </a:lnTo>
                  <a:lnTo>
                    <a:pt x="227461" y="282946"/>
                  </a:lnTo>
                  <a:lnTo>
                    <a:pt x="220222" y="287267"/>
                  </a:lnTo>
                  <a:lnTo>
                    <a:pt x="213110" y="290145"/>
                  </a:lnTo>
                  <a:lnTo>
                    <a:pt x="205871" y="293746"/>
                  </a:lnTo>
                  <a:lnTo>
                    <a:pt x="198631" y="295904"/>
                  </a:lnTo>
                  <a:lnTo>
                    <a:pt x="190757" y="298787"/>
                  </a:lnTo>
                  <a:lnTo>
                    <a:pt x="183518" y="300225"/>
                  </a:lnTo>
                  <a:lnTo>
                    <a:pt x="175644" y="301664"/>
                  </a:lnTo>
                  <a:lnTo>
                    <a:pt x="167770" y="303108"/>
                  </a:lnTo>
                  <a:lnTo>
                    <a:pt x="159769" y="303827"/>
                  </a:lnTo>
                  <a:lnTo>
                    <a:pt x="151895" y="303827"/>
                  </a:lnTo>
                  <a:lnTo>
                    <a:pt x="151895" y="303108"/>
                  </a:lnTo>
                  <a:lnTo>
                    <a:pt x="143893" y="303108"/>
                  </a:lnTo>
                  <a:lnTo>
                    <a:pt x="136019" y="302388"/>
                  </a:lnTo>
                  <a:lnTo>
                    <a:pt x="128145" y="300945"/>
                  </a:lnTo>
                  <a:lnTo>
                    <a:pt x="120144" y="299506"/>
                  </a:lnTo>
                  <a:lnTo>
                    <a:pt x="113032" y="298067"/>
                  </a:lnTo>
                  <a:lnTo>
                    <a:pt x="105031" y="295904"/>
                  </a:lnTo>
                  <a:lnTo>
                    <a:pt x="97918" y="293027"/>
                  </a:lnTo>
                  <a:lnTo>
                    <a:pt x="89917" y="290145"/>
                  </a:lnTo>
                  <a:lnTo>
                    <a:pt x="56770" y="269269"/>
                  </a:lnTo>
                  <a:lnTo>
                    <a:pt x="50293" y="264229"/>
                  </a:lnTo>
                  <a:lnTo>
                    <a:pt x="24384" y="233992"/>
                  </a:lnTo>
                  <a:lnTo>
                    <a:pt x="20828" y="227507"/>
                  </a:lnTo>
                  <a:lnTo>
                    <a:pt x="16510" y="220309"/>
                  </a:lnTo>
                  <a:lnTo>
                    <a:pt x="13589" y="213111"/>
                  </a:lnTo>
                  <a:lnTo>
                    <a:pt x="10033" y="205913"/>
                  </a:lnTo>
                  <a:lnTo>
                    <a:pt x="7874" y="198709"/>
                  </a:lnTo>
                  <a:lnTo>
                    <a:pt x="4953" y="190792"/>
                  </a:lnTo>
                  <a:lnTo>
                    <a:pt x="3556" y="183594"/>
                  </a:lnTo>
                  <a:lnTo>
                    <a:pt x="2159" y="175671"/>
                  </a:lnTo>
                  <a:lnTo>
                    <a:pt x="635" y="167753"/>
                  </a:lnTo>
                  <a:lnTo>
                    <a:pt x="0" y="159831"/>
                  </a:lnTo>
                  <a:lnTo>
                    <a:pt x="0" y="151913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7" name="object 17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667250" y="2767660"/>
            <a:ext cx="9664700" cy="249254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234315">
              <a:lnSpc>
                <a:spcPct val="100800"/>
              </a:lnSpc>
              <a:spcBef>
                <a:spcPts val="60"/>
              </a:spcBef>
            </a:pPr>
            <a:r>
              <a:rPr sz="8250" spc="250" dirty="0">
                <a:latin typeface="Arial" panose="020B0604020202020204" pitchFamily="34" charset="0"/>
                <a:cs typeface="Arial" panose="020B0604020202020204" pitchFamily="34" charset="0"/>
              </a:rPr>
              <a:t>Автоматическое </a:t>
            </a:r>
            <a:r>
              <a:rPr sz="8250" spc="245" dirty="0">
                <a:latin typeface="Arial" panose="020B0604020202020204" pitchFamily="34" charset="0"/>
                <a:cs typeface="Arial" panose="020B0604020202020204" pitchFamily="34" charset="0"/>
              </a:rPr>
              <a:t>оглавление</a:t>
            </a:r>
            <a:r>
              <a:rPr sz="8250" spc="-1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8250" spc="350" dirty="0"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sz="8250" spc="-1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8250" spc="-20" dirty="0"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  <a:endParaRPr sz="8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F0AC7940-2665-429E-878A-02A2EE7B31F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1</a:t>
            </a:fld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2493" y="3007690"/>
            <a:ext cx="10181590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900" b="1" spc="110" dirty="0">
                <a:latin typeface="Arial"/>
                <a:cs typeface="Arial"/>
              </a:rPr>
              <a:t>Спасибо</a:t>
            </a:r>
            <a:r>
              <a:rPr sz="6900" b="1" spc="-950" dirty="0">
                <a:latin typeface="Arial"/>
                <a:cs typeface="Arial"/>
              </a:rPr>
              <a:t> </a:t>
            </a:r>
            <a:r>
              <a:rPr sz="6900" b="1" spc="380" dirty="0">
                <a:latin typeface="Arial"/>
                <a:cs typeface="Arial"/>
              </a:rPr>
              <a:t>з</a:t>
            </a:r>
            <a:r>
              <a:rPr sz="6900" b="1" spc="1330" dirty="0">
                <a:latin typeface="Arial"/>
                <a:cs typeface="Arial"/>
              </a:rPr>
              <a:t>а</a:t>
            </a:r>
            <a:r>
              <a:rPr sz="6900" b="1" spc="380" dirty="0">
                <a:latin typeface="Arial"/>
                <a:cs typeface="Arial"/>
              </a:rPr>
              <a:t>внимание</a:t>
            </a:r>
            <a:r>
              <a:rPr sz="6900" b="1" spc="385" dirty="0">
                <a:latin typeface="Garamond"/>
                <a:cs typeface="Garamond"/>
              </a:rPr>
              <a:t>!</a:t>
            </a:r>
            <a:endParaRPr sz="6900" dirty="0">
              <a:latin typeface="Garamond"/>
              <a:cs typeface="Garamond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1F27D10-0C0D-4F36-AB50-9580BD9651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4" name="object 6">
            <a:extLst>
              <a:ext uri="{FF2B5EF4-FFF2-40B4-BE49-F238E27FC236}">
                <a16:creationId xmlns:a16="http://schemas.microsoft.com/office/drawing/2014/main" id="{668A54E0-0992-4617-93E7-3D383D7134F6}"/>
              </a:ext>
            </a:extLst>
          </p:cNvPr>
          <p:cNvGrpSpPr/>
          <p:nvPr/>
        </p:nvGrpSpPr>
        <p:grpSpPr>
          <a:xfrm>
            <a:off x="-19078" y="8342270"/>
            <a:ext cx="1062355" cy="1963420"/>
            <a:chOff x="-19078" y="8342270"/>
            <a:chExt cx="1062355" cy="1963420"/>
          </a:xfrm>
        </p:grpSpPr>
        <p:sp>
          <p:nvSpPr>
            <p:cNvPr id="5" name="object 7">
              <a:extLst>
                <a:ext uri="{FF2B5EF4-FFF2-40B4-BE49-F238E27FC236}">
                  <a16:creationId xmlns:a16="http://schemas.microsoft.com/office/drawing/2014/main" id="{594F667F-682E-4EEE-B064-68E516BD060E}"/>
                </a:ext>
              </a:extLst>
            </p:cNvPr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D6B355C5-518E-44E1-A34C-66BD0B7B075F}"/>
                </a:ext>
              </a:extLst>
            </p:cNvPr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0F4C1C26-75BA-4613-8B19-51019820DB5E}"/>
                </a:ext>
              </a:extLst>
            </p:cNvPr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BEDFCBA9-5209-40F3-8F77-283C8CFC4E6C}"/>
                </a:ext>
              </a:extLst>
            </p:cNvPr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4CB9CCFA-9954-47B4-A875-7BDA66199B8B}"/>
                </a:ext>
              </a:extLst>
            </p:cNvPr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0" name="object 12">
            <a:extLst>
              <a:ext uri="{FF2B5EF4-FFF2-40B4-BE49-F238E27FC236}">
                <a16:creationId xmlns:a16="http://schemas.microsoft.com/office/drawing/2014/main" id="{4E64FF0B-3462-4F7E-A860-C230C98728DB}"/>
              </a:ext>
            </a:extLst>
          </p:cNvPr>
          <p:cNvGrpSpPr/>
          <p:nvPr/>
        </p:nvGrpSpPr>
        <p:grpSpPr>
          <a:xfrm>
            <a:off x="270002" y="7424637"/>
            <a:ext cx="459740" cy="459740"/>
            <a:chOff x="270002" y="7424637"/>
            <a:chExt cx="459740" cy="459740"/>
          </a:xfrm>
        </p:grpSpPr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61557DA2-6DF9-4D9C-823A-1A9B164B563A}"/>
                </a:ext>
              </a:extLst>
            </p:cNvPr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A68FCC1D-4653-44F2-8D53-8B67B95A4154}"/>
                </a:ext>
              </a:extLst>
            </p:cNvPr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3" name="object 18">
            <a:extLst>
              <a:ext uri="{FF2B5EF4-FFF2-40B4-BE49-F238E27FC236}">
                <a16:creationId xmlns:a16="http://schemas.microsoft.com/office/drawing/2014/main" id="{8254B26A-CB48-487F-8804-35B6FD5ADEB7}"/>
              </a:ext>
            </a:extLst>
          </p:cNvPr>
          <p:cNvGrpSpPr/>
          <p:nvPr/>
        </p:nvGrpSpPr>
        <p:grpSpPr>
          <a:xfrm>
            <a:off x="1144079" y="781200"/>
            <a:ext cx="591820" cy="590550"/>
            <a:chOff x="1144079" y="781200"/>
            <a:chExt cx="591820" cy="590550"/>
          </a:xfrm>
        </p:grpSpPr>
        <p:sp>
          <p:nvSpPr>
            <p:cNvPr id="14" name="object 19">
              <a:extLst>
                <a:ext uri="{FF2B5EF4-FFF2-40B4-BE49-F238E27FC236}">
                  <a16:creationId xmlns:a16="http://schemas.microsoft.com/office/drawing/2014/main" id="{AC769FC8-0D10-40B4-8DC6-F629E888224C}"/>
                </a:ext>
              </a:extLst>
            </p:cNvPr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140F04BA-2CC1-40F4-8864-7AB9F8170299}"/>
                </a:ext>
              </a:extLst>
            </p:cNvPr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6" name="object 2">
            <a:extLst>
              <a:ext uri="{FF2B5EF4-FFF2-40B4-BE49-F238E27FC236}">
                <a16:creationId xmlns:a16="http://schemas.microsoft.com/office/drawing/2014/main" id="{1CE8BA6C-F951-45D4-B179-BD5075E4AFDF}"/>
              </a:ext>
            </a:extLst>
          </p:cNvPr>
          <p:cNvGrpSpPr/>
          <p:nvPr/>
        </p:nvGrpSpPr>
        <p:grpSpPr>
          <a:xfrm>
            <a:off x="17278142" y="-19079"/>
            <a:ext cx="1029335" cy="1879600"/>
            <a:chOff x="17278142" y="-19079"/>
            <a:chExt cx="1029335" cy="1879600"/>
          </a:xfrm>
        </p:grpSpPr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545937D6-1845-4FAC-B3EB-4DCD78C537FD}"/>
                </a:ext>
              </a:extLst>
            </p:cNvPr>
            <p:cNvSpPr/>
            <p:nvPr/>
          </p:nvSpPr>
          <p:spPr>
            <a:xfrm>
              <a:off x="17322419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4" y="0"/>
                  </a:lnTo>
                  <a:lnTo>
                    <a:pt x="487646" y="4150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3"/>
                  </a:lnTo>
                  <a:lnTo>
                    <a:pt x="415457" y="170467"/>
                  </a:lnTo>
                  <a:lnTo>
                    <a:pt x="388292" y="208122"/>
                  </a:lnTo>
                  <a:lnTo>
                    <a:pt x="358091" y="243609"/>
                  </a:lnTo>
                  <a:lnTo>
                    <a:pt x="325158" y="276631"/>
                  </a:lnTo>
                  <a:lnTo>
                    <a:pt x="289800" y="306887"/>
                  </a:lnTo>
                  <a:lnTo>
                    <a:pt x="252320" y="334079"/>
                  </a:lnTo>
                  <a:lnTo>
                    <a:pt x="213025" y="357907"/>
                  </a:lnTo>
                  <a:lnTo>
                    <a:pt x="172220" y="378074"/>
                  </a:lnTo>
                  <a:lnTo>
                    <a:pt x="130209" y="394279"/>
                  </a:lnTo>
                  <a:lnTo>
                    <a:pt x="87299" y="406225"/>
                  </a:lnTo>
                  <a:lnTo>
                    <a:pt x="43794" y="413611"/>
                  </a:lnTo>
                  <a:lnTo>
                    <a:pt x="0" y="416140"/>
                  </a:lnTo>
                  <a:lnTo>
                    <a:pt x="43794" y="418668"/>
                  </a:lnTo>
                  <a:lnTo>
                    <a:pt x="87299" y="426054"/>
                  </a:lnTo>
                  <a:lnTo>
                    <a:pt x="130209" y="437997"/>
                  </a:lnTo>
                  <a:lnTo>
                    <a:pt x="172220" y="454198"/>
                  </a:lnTo>
                  <a:lnTo>
                    <a:pt x="213025" y="474356"/>
                  </a:lnTo>
                  <a:lnTo>
                    <a:pt x="252320" y="498172"/>
                  </a:lnTo>
                  <a:lnTo>
                    <a:pt x="289800" y="525346"/>
                  </a:lnTo>
                  <a:lnTo>
                    <a:pt x="325158" y="555579"/>
                  </a:lnTo>
                  <a:lnTo>
                    <a:pt x="358091" y="588569"/>
                  </a:lnTo>
                  <a:lnTo>
                    <a:pt x="388292" y="624018"/>
                  </a:lnTo>
                  <a:lnTo>
                    <a:pt x="415457" y="661626"/>
                  </a:lnTo>
                  <a:lnTo>
                    <a:pt x="439280" y="701092"/>
                  </a:lnTo>
                  <a:lnTo>
                    <a:pt x="459456" y="742117"/>
                  </a:lnTo>
                  <a:lnTo>
                    <a:pt x="475680" y="784401"/>
                  </a:lnTo>
                  <a:lnTo>
                    <a:pt x="487646" y="827644"/>
                  </a:lnTo>
                  <a:lnTo>
                    <a:pt x="495050" y="871546"/>
                  </a:lnTo>
                  <a:lnTo>
                    <a:pt x="497586" y="915808"/>
                  </a:lnTo>
                  <a:lnTo>
                    <a:pt x="500142" y="871546"/>
                  </a:lnTo>
                  <a:lnTo>
                    <a:pt x="507604" y="827644"/>
                  </a:lnTo>
                  <a:lnTo>
                    <a:pt x="519662" y="784401"/>
                  </a:lnTo>
                  <a:lnTo>
                    <a:pt x="536008" y="742117"/>
                  </a:lnTo>
                  <a:lnTo>
                    <a:pt x="556331" y="701092"/>
                  </a:lnTo>
                  <a:lnTo>
                    <a:pt x="580323" y="661626"/>
                  </a:lnTo>
                  <a:lnTo>
                    <a:pt x="607673" y="624018"/>
                  </a:lnTo>
                  <a:lnTo>
                    <a:pt x="638073" y="588569"/>
                  </a:lnTo>
                  <a:lnTo>
                    <a:pt x="671212" y="555579"/>
                  </a:lnTo>
                  <a:lnTo>
                    <a:pt x="706783" y="525346"/>
                  </a:lnTo>
                  <a:lnTo>
                    <a:pt x="744474" y="498172"/>
                  </a:lnTo>
                  <a:lnTo>
                    <a:pt x="783977" y="474356"/>
                  </a:lnTo>
                  <a:lnTo>
                    <a:pt x="824983" y="454198"/>
                  </a:lnTo>
                  <a:lnTo>
                    <a:pt x="867181" y="437997"/>
                  </a:lnTo>
                  <a:lnTo>
                    <a:pt x="910263" y="426054"/>
                  </a:lnTo>
                  <a:lnTo>
                    <a:pt x="953918" y="418668"/>
                  </a:lnTo>
                  <a:lnTo>
                    <a:pt x="965601" y="417996"/>
                  </a:lnTo>
                  <a:lnTo>
                    <a:pt x="965601" y="414284"/>
                  </a:lnTo>
                  <a:lnTo>
                    <a:pt x="953918" y="413611"/>
                  </a:lnTo>
                  <a:lnTo>
                    <a:pt x="910263" y="406225"/>
                  </a:lnTo>
                  <a:lnTo>
                    <a:pt x="867181" y="394279"/>
                  </a:lnTo>
                  <a:lnTo>
                    <a:pt x="824983" y="378074"/>
                  </a:lnTo>
                  <a:lnTo>
                    <a:pt x="783977" y="357907"/>
                  </a:lnTo>
                  <a:lnTo>
                    <a:pt x="744474" y="334079"/>
                  </a:lnTo>
                  <a:lnTo>
                    <a:pt x="706783" y="306887"/>
                  </a:lnTo>
                  <a:lnTo>
                    <a:pt x="671212" y="276631"/>
                  </a:lnTo>
                  <a:lnTo>
                    <a:pt x="638073" y="243609"/>
                  </a:lnTo>
                  <a:lnTo>
                    <a:pt x="607673" y="208122"/>
                  </a:lnTo>
                  <a:lnTo>
                    <a:pt x="580323" y="170467"/>
                  </a:lnTo>
                  <a:lnTo>
                    <a:pt x="556331" y="130943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0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671E23C0-3A57-4577-9ACD-B5C02DB1024B}"/>
                </a:ext>
              </a:extLst>
            </p:cNvPr>
            <p:cNvSpPr/>
            <p:nvPr/>
          </p:nvSpPr>
          <p:spPr>
            <a:xfrm>
              <a:off x="17322493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6"/>
                  </a:lnTo>
                  <a:lnTo>
                    <a:pt x="459335" y="742163"/>
                  </a:lnTo>
                  <a:lnTo>
                    <a:pt x="439169" y="701138"/>
                  </a:lnTo>
                  <a:lnTo>
                    <a:pt x="415356" y="661672"/>
                  </a:lnTo>
                  <a:lnTo>
                    <a:pt x="388202" y="624065"/>
                  </a:lnTo>
                  <a:lnTo>
                    <a:pt x="358013" y="588616"/>
                  </a:lnTo>
                  <a:lnTo>
                    <a:pt x="325092" y="555625"/>
                  </a:lnTo>
                  <a:lnTo>
                    <a:pt x="289746" y="525393"/>
                  </a:lnTo>
                  <a:lnTo>
                    <a:pt x="252278" y="498219"/>
                  </a:lnTo>
                  <a:lnTo>
                    <a:pt x="212993" y="474402"/>
                  </a:lnTo>
                  <a:lnTo>
                    <a:pt x="172198" y="454244"/>
                  </a:lnTo>
                  <a:lnTo>
                    <a:pt x="130196" y="438043"/>
                  </a:lnTo>
                  <a:lnTo>
                    <a:pt x="87292" y="426099"/>
                  </a:lnTo>
                  <a:lnTo>
                    <a:pt x="43792" y="418714"/>
                  </a:lnTo>
                  <a:lnTo>
                    <a:pt x="0" y="416185"/>
                  </a:lnTo>
                  <a:lnTo>
                    <a:pt x="43792" y="413656"/>
                  </a:lnTo>
                  <a:lnTo>
                    <a:pt x="87292" y="406270"/>
                  </a:lnTo>
                  <a:lnTo>
                    <a:pt x="130196" y="394325"/>
                  </a:lnTo>
                  <a:lnTo>
                    <a:pt x="172198" y="378120"/>
                  </a:lnTo>
                  <a:lnTo>
                    <a:pt x="212993" y="357954"/>
                  </a:lnTo>
                  <a:lnTo>
                    <a:pt x="252278" y="334126"/>
                  </a:lnTo>
                  <a:lnTo>
                    <a:pt x="289746" y="306935"/>
                  </a:lnTo>
                  <a:lnTo>
                    <a:pt x="325092" y="276679"/>
                  </a:lnTo>
                  <a:lnTo>
                    <a:pt x="358013" y="243658"/>
                  </a:lnTo>
                  <a:lnTo>
                    <a:pt x="388202" y="208171"/>
                  </a:lnTo>
                  <a:lnTo>
                    <a:pt x="415356" y="170516"/>
                  </a:lnTo>
                  <a:lnTo>
                    <a:pt x="439169" y="130992"/>
                  </a:lnTo>
                  <a:lnTo>
                    <a:pt x="459335" y="89899"/>
                  </a:lnTo>
                  <a:lnTo>
                    <a:pt x="475551" y="47535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5"/>
                  </a:lnTo>
                  <a:lnTo>
                    <a:pt x="535885" y="89899"/>
                  </a:lnTo>
                  <a:lnTo>
                    <a:pt x="556217" y="130992"/>
                  </a:lnTo>
                  <a:lnTo>
                    <a:pt x="580217" y="170516"/>
                  </a:lnTo>
                  <a:lnTo>
                    <a:pt x="607578" y="208171"/>
                  </a:lnTo>
                  <a:lnTo>
                    <a:pt x="637988" y="243658"/>
                  </a:lnTo>
                  <a:lnTo>
                    <a:pt x="671138" y="276679"/>
                  </a:lnTo>
                  <a:lnTo>
                    <a:pt x="706718" y="306935"/>
                  </a:lnTo>
                  <a:lnTo>
                    <a:pt x="744419" y="334126"/>
                  </a:lnTo>
                  <a:lnTo>
                    <a:pt x="783931" y="357954"/>
                  </a:lnTo>
                  <a:lnTo>
                    <a:pt x="824944" y="378120"/>
                  </a:lnTo>
                  <a:lnTo>
                    <a:pt x="867149" y="394325"/>
                  </a:lnTo>
                  <a:lnTo>
                    <a:pt x="910235" y="406270"/>
                  </a:lnTo>
                  <a:lnTo>
                    <a:pt x="953893" y="413656"/>
                  </a:lnTo>
                  <a:lnTo>
                    <a:pt x="965529" y="414326"/>
                  </a:lnTo>
                </a:path>
                <a:path w="965834" h="916305">
                  <a:moveTo>
                    <a:pt x="965529" y="418044"/>
                  </a:moveTo>
                  <a:lnTo>
                    <a:pt x="910235" y="426099"/>
                  </a:lnTo>
                  <a:lnTo>
                    <a:pt x="867149" y="438043"/>
                  </a:lnTo>
                  <a:lnTo>
                    <a:pt x="824944" y="454244"/>
                  </a:lnTo>
                  <a:lnTo>
                    <a:pt x="783931" y="474402"/>
                  </a:lnTo>
                  <a:lnTo>
                    <a:pt x="744419" y="498219"/>
                  </a:lnTo>
                  <a:lnTo>
                    <a:pt x="706718" y="525393"/>
                  </a:lnTo>
                  <a:lnTo>
                    <a:pt x="671138" y="555625"/>
                  </a:lnTo>
                  <a:lnTo>
                    <a:pt x="637988" y="588616"/>
                  </a:lnTo>
                  <a:lnTo>
                    <a:pt x="607578" y="624065"/>
                  </a:lnTo>
                  <a:lnTo>
                    <a:pt x="580217" y="661672"/>
                  </a:lnTo>
                  <a:lnTo>
                    <a:pt x="556217" y="701138"/>
                  </a:lnTo>
                  <a:lnTo>
                    <a:pt x="535885" y="742163"/>
                  </a:lnTo>
                  <a:lnTo>
                    <a:pt x="519533" y="784446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1F02525D-FBE2-4578-89DB-3328E9998A9E}"/>
                </a:ext>
              </a:extLst>
            </p:cNvPr>
            <p:cNvSpPr/>
            <p:nvPr/>
          </p:nvSpPr>
          <p:spPr>
            <a:xfrm>
              <a:off x="17322419" y="840930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6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80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6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6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6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3" y="538438"/>
                  </a:lnTo>
                  <a:lnTo>
                    <a:pt x="867181" y="522237"/>
                  </a:lnTo>
                  <a:lnTo>
                    <a:pt x="910263" y="510294"/>
                  </a:lnTo>
                  <a:lnTo>
                    <a:pt x="953918" y="502908"/>
                  </a:lnTo>
                  <a:lnTo>
                    <a:pt x="965601" y="502236"/>
                  </a:lnTo>
                  <a:lnTo>
                    <a:pt x="965601" y="498524"/>
                  </a:lnTo>
                  <a:lnTo>
                    <a:pt x="953918" y="497851"/>
                  </a:lnTo>
                  <a:lnTo>
                    <a:pt x="910263" y="490464"/>
                  </a:lnTo>
                  <a:lnTo>
                    <a:pt x="867181" y="478519"/>
                  </a:lnTo>
                  <a:lnTo>
                    <a:pt x="824983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98089946-80DC-4965-9C38-584C78067A0D}"/>
                </a:ext>
              </a:extLst>
            </p:cNvPr>
            <p:cNvSpPr/>
            <p:nvPr/>
          </p:nvSpPr>
          <p:spPr>
            <a:xfrm>
              <a:off x="17322493" y="840983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30"/>
                  </a:moveTo>
                  <a:lnTo>
                    <a:pt x="494912" y="955770"/>
                  </a:lnTo>
                  <a:lnTo>
                    <a:pt x="487512" y="911869"/>
                  </a:lnTo>
                  <a:lnTo>
                    <a:pt x="475551" y="868627"/>
                  </a:lnTo>
                  <a:lnTo>
                    <a:pt x="459335" y="826344"/>
                  </a:lnTo>
                  <a:lnTo>
                    <a:pt x="439169" y="785320"/>
                  </a:lnTo>
                  <a:lnTo>
                    <a:pt x="415356" y="745855"/>
                  </a:lnTo>
                  <a:lnTo>
                    <a:pt x="388202" y="708249"/>
                  </a:lnTo>
                  <a:lnTo>
                    <a:pt x="358013" y="672801"/>
                  </a:lnTo>
                  <a:lnTo>
                    <a:pt x="325092" y="639812"/>
                  </a:lnTo>
                  <a:lnTo>
                    <a:pt x="289746" y="609580"/>
                  </a:lnTo>
                  <a:lnTo>
                    <a:pt x="252278" y="582407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9" y="498518"/>
                  </a:lnTo>
                </a:path>
                <a:path w="965834" h="1000125">
                  <a:moveTo>
                    <a:pt x="965529" y="502235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7"/>
                  </a:lnTo>
                  <a:lnTo>
                    <a:pt x="706718" y="609580"/>
                  </a:lnTo>
                  <a:lnTo>
                    <a:pt x="671138" y="639812"/>
                  </a:lnTo>
                  <a:lnTo>
                    <a:pt x="637988" y="672801"/>
                  </a:lnTo>
                  <a:lnTo>
                    <a:pt x="607578" y="708249"/>
                  </a:lnTo>
                  <a:lnTo>
                    <a:pt x="580217" y="745855"/>
                  </a:lnTo>
                  <a:lnTo>
                    <a:pt x="556217" y="785320"/>
                  </a:lnTo>
                  <a:lnTo>
                    <a:pt x="535885" y="826344"/>
                  </a:lnTo>
                  <a:lnTo>
                    <a:pt x="519533" y="868627"/>
                  </a:lnTo>
                  <a:lnTo>
                    <a:pt x="507469" y="911869"/>
                  </a:lnTo>
                  <a:lnTo>
                    <a:pt x="500003" y="955770"/>
                  </a:lnTo>
                  <a:lnTo>
                    <a:pt x="497446" y="1000030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D2E10B78-1334-4FB4-B224-86566B847951}"/>
                </a:ext>
              </a:extLst>
            </p:cNvPr>
            <p:cNvSpPr/>
            <p:nvPr/>
          </p:nvSpPr>
          <p:spPr>
            <a:xfrm>
              <a:off x="17297220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1" y="1841014"/>
                  </a:moveTo>
                  <a:lnTo>
                    <a:pt x="0" y="1841014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2" name="object 12">
            <a:extLst>
              <a:ext uri="{FF2B5EF4-FFF2-40B4-BE49-F238E27FC236}">
                <a16:creationId xmlns:a16="http://schemas.microsoft.com/office/drawing/2014/main" id="{32CDD275-9512-4FC5-8208-5728B2AAFA61}"/>
              </a:ext>
            </a:extLst>
          </p:cNvPr>
          <p:cNvGrpSpPr/>
          <p:nvPr/>
        </p:nvGrpSpPr>
        <p:grpSpPr>
          <a:xfrm>
            <a:off x="13874750" y="7435850"/>
            <a:ext cx="4404776" cy="2866374"/>
            <a:chOff x="14952219" y="8116557"/>
            <a:chExt cx="3336290" cy="2171065"/>
          </a:xfrm>
        </p:grpSpPr>
        <p:sp>
          <p:nvSpPr>
            <p:cNvPr id="23" name="object 13">
              <a:extLst>
                <a:ext uri="{FF2B5EF4-FFF2-40B4-BE49-F238E27FC236}">
                  <a16:creationId xmlns:a16="http://schemas.microsoft.com/office/drawing/2014/main" id="{5D71CDE7-9985-4788-BDF8-A11CA4114145}"/>
                </a:ext>
              </a:extLst>
            </p:cNvPr>
            <p:cNvSpPr/>
            <p:nvPr/>
          </p:nvSpPr>
          <p:spPr>
            <a:xfrm>
              <a:off x="14952219" y="8116557"/>
              <a:ext cx="3336290" cy="2171065"/>
            </a:xfrm>
            <a:custGeom>
              <a:avLst/>
              <a:gdLst/>
              <a:ahLst/>
              <a:cxnLst/>
              <a:rect l="l" t="t" r="r" b="b"/>
              <a:pathLst>
                <a:path w="3336290" h="2171065">
                  <a:moveTo>
                    <a:pt x="1136904" y="1106587"/>
                  </a:moveTo>
                  <a:lnTo>
                    <a:pt x="553720" y="1106587"/>
                  </a:lnTo>
                  <a:lnTo>
                    <a:pt x="0" y="1660961"/>
                  </a:lnTo>
                  <a:lnTo>
                    <a:pt x="0" y="2170440"/>
                  </a:lnTo>
                  <a:lnTo>
                    <a:pt x="29591" y="2170440"/>
                  </a:lnTo>
                  <a:lnTo>
                    <a:pt x="29591" y="1689760"/>
                  </a:lnTo>
                  <a:lnTo>
                    <a:pt x="1600344" y="1689760"/>
                  </a:lnTo>
                  <a:lnTo>
                    <a:pt x="1629920" y="1660961"/>
                  </a:lnTo>
                  <a:lnTo>
                    <a:pt x="42545" y="1660961"/>
                  </a:lnTo>
                  <a:lnTo>
                    <a:pt x="553720" y="1148349"/>
                  </a:lnTo>
                  <a:lnTo>
                    <a:pt x="583946" y="1148349"/>
                  </a:lnTo>
                  <a:lnTo>
                    <a:pt x="583946" y="1136829"/>
                  </a:lnTo>
                  <a:lnTo>
                    <a:pt x="1136904" y="1136829"/>
                  </a:lnTo>
                  <a:lnTo>
                    <a:pt x="1136904" y="1106587"/>
                  </a:lnTo>
                  <a:close/>
                </a:path>
                <a:path w="3336290" h="2171065">
                  <a:moveTo>
                    <a:pt x="583946" y="1689760"/>
                  </a:moveTo>
                  <a:lnTo>
                    <a:pt x="553720" y="1689760"/>
                  </a:lnTo>
                  <a:lnTo>
                    <a:pt x="553720" y="2170440"/>
                  </a:lnTo>
                  <a:lnTo>
                    <a:pt x="583946" y="2170440"/>
                  </a:lnTo>
                  <a:lnTo>
                    <a:pt x="583946" y="1689760"/>
                  </a:lnTo>
                  <a:close/>
                </a:path>
                <a:path w="3336290" h="2171065">
                  <a:moveTo>
                    <a:pt x="1136904" y="1689760"/>
                  </a:moveTo>
                  <a:lnTo>
                    <a:pt x="1106678" y="1689760"/>
                  </a:lnTo>
                  <a:lnTo>
                    <a:pt x="1106678" y="2170440"/>
                  </a:lnTo>
                  <a:lnTo>
                    <a:pt x="1136904" y="2141009"/>
                  </a:lnTo>
                  <a:lnTo>
                    <a:pt x="1136904" y="1689760"/>
                  </a:lnTo>
                  <a:close/>
                </a:path>
                <a:path w="3336290" h="2171065">
                  <a:moveTo>
                    <a:pt x="1661033" y="1689760"/>
                  </a:moveTo>
                  <a:lnTo>
                    <a:pt x="1600344" y="1689760"/>
                  </a:lnTo>
                  <a:lnTo>
                    <a:pt x="1136904" y="2141009"/>
                  </a:lnTo>
                  <a:lnTo>
                    <a:pt x="1136904" y="2170440"/>
                  </a:lnTo>
                  <a:lnTo>
                    <a:pt x="1661033" y="2170440"/>
                  </a:lnTo>
                  <a:lnTo>
                    <a:pt x="1661033" y="1689760"/>
                  </a:lnTo>
                  <a:close/>
                </a:path>
                <a:path w="3336290" h="2171065">
                  <a:moveTo>
                    <a:pt x="3335755" y="1136829"/>
                  </a:moveTo>
                  <a:lnTo>
                    <a:pt x="2791460" y="1136829"/>
                  </a:lnTo>
                  <a:lnTo>
                    <a:pt x="2245614" y="1689760"/>
                  </a:lnTo>
                  <a:lnTo>
                    <a:pt x="1691259" y="1689760"/>
                  </a:lnTo>
                  <a:lnTo>
                    <a:pt x="1691259" y="2170440"/>
                  </a:lnTo>
                  <a:lnTo>
                    <a:pt x="3335755" y="1136829"/>
                  </a:lnTo>
                  <a:close/>
                </a:path>
                <a:path w="3336290" h="2171065">
                  <a:moveTo>
                    <a:pt x="583946" y="1148349"/>
                  </a:moveTo>
                  <a:lnTo>
                    <a:pt x="553720" y="1148349"/>
                  </a:lnTo>
                  <a:lnTo>
                    <a:pt x="553720" y="1660961"/>
                  </a:lnTo>
                  <a:lnTo>
                    <a:pt x="583946" y="1660961"/>
                  </a:lnTo>
                  <a:lnTo>
                    <a:pt x="583946" y="1148349"/>
                  </a:lnTo>
                  <a:close/>
                </a:path>
                <a:path w="3336290" h="2171065">
                  <a:moveTo>
                    <a:pt x="1136904" y="1136829"/>
                  </a:moveTo>
                  <a:lnTo>
                    <a:pt x="1106678" y="1136829"/>
                  </a:lnTo>
                  <a:lnTo>
                    <a:pt x="1106678" y="1660961"/>
                  </a:lnTo>
                  <a:lnTo>
                    <a:pt x="1136904" y="1660961"/>
                  </a:lnTo>
                  <a:lnTo>
                    <a:pt x="1136904" y="1136829"/>
                  </a:lnTo>
                  <a:close/>
                </a:path>
                <a:path w="3336290" h="2171065">
                  <a:moveTo>
                    <a:pt x="1661033" y="1630668"/>
                  </a:moveTo>
                  <a:lnTo>
                    <a:pt x="1629920" y="1660961"/>
                  </a:lnTo>
                  <a:lnTo>
                    <a:pt x="1661033" y="1660961"/>
                  </a:lnTo>
                  <a:lnTo>
                    <a:pt x="1661033" y="1630668"/>
                  </a:lnTo>
                  <a:close/>
                </a:path>
                <a:path w="3336290" h="2171065">
                  <a:moveTo>
                    <a:pt x="2215388" y="1136829"/>
                  </a:moveTo>
                  <a:lnTo>
                    <a:pt x="2168213" y="1136829"/>
                  </a:lnTo>
                  <a:lnTo>
                    <a:pt x="1691259" y="1601237"/>
                  </a:lnTo>
                  <a:lnTo>
                    <a:pt x="1691259" y="1660961"/>
                  </a:lnTo>
                  <a:lnTo>
                    <a:pt x="2215388" y="1660961"/>
                  </a:lnTo>
                  <a:lnTo>
                    <a:pt x="2215388" y="1136829"/>
                  </a:lnTo>
                  <a:close/>
                </a:path>
                <a:path w="3336290" h="2171065">
                  <a:moveTo>
                    <a:pt x="2749677" y="1136829"/>
                  </a:moveTo>
                  <a:lnTo>
                    <a:pt x="2245614" y="1136829"/>
                  </a:lnTo>
                  <a:lnTo>
                    <a:pt x="2245614" y="1646561"/>
                  </a:lnTo>
                  <a:lnTo>
                    <a:pt x="2749677" y="1136829"/>
                  </a:lnTo>
                  <a:close/>
                </a:path>
                <a:path w="3336290" h="2171065">
                  <a:moveTo>
                    <a:pt x="2199271" y="1106587"/>
                  </a:moveTo>
                  <a:lnTo>
                    <a:pt x="1661033" y="1106587"/>
                  </a:lnTo>
                  <a:lnTo>
                    <a:pt x="1661033" y="1630668"/>
                  </a:lnTo>
                  <a:lnTo>
                    <a:pt x="1691259" y="1601237"/>
                  </a:lnTo>
                  <a:lnTo>
                    <a:pt x="1691259" y="1136829"/>
                  </a:lnTo>
                  <a:lnTo>
                    <a:pt x="2168213" y="1136829"/>
                  </a:lnTo>
                  <a:lnTo>
                    <a:pt x="2199271" y="1106587"/>
                  </a:lnTo>
                  <a:close/>
                </a:path>
                <a:path w="3336290" h="2171065">
                  <a:moveTo>
                    <a:pt x="3321304" y="602615"/>
                  </a:moveTo>
                  <a:lnTo>
                    <a:pt x="2797175" y="1131069"/>
                  </a:lnTo>
                  <a:lnTo>
                    <a:pt x="2797175" y="1136829"/>
                  </a:lnTo>
                  <a:lnTo>
                    <a:pt x="3321304" y="1136829"/>
                  </a:lnTo>
                  <a:lnTo>
                    <a:pt x="3321304" y="602615"/>
                  </a:lnTo>
                  <a:close/>
                </a:path>
                <a:path w="3336290" h="2171065">
                  <a:moveTo>
                    <a:pt x="2215388" y="1090895"/>
                  </a:moveTo>
                  <a:lnTo>
                    <a:pt x="2199271" y="1106587"/>
                  </a:lnTo>
                  <a:lnTo>
                    <a:pt x="2215388" y="1106587"/>
                  </a:lnTo>
                  <a:lnTo>
                    <a:pt x="2215388" y="1090895"/>
                  </a:lnTo>
                  <a:close/>
                </a:path>
                <a:path w="3336290" h="2171065">
                  <a:moveTo>
                    <a:pt x="2768346" y="582460"/>
                  </a:moveTo>
                  <a:lnTo>
                    <a:pt x="2737559" y="582460"/>
                  </a:lnTo>
                  <a:lnTo>
                    <a:pt x="2245614" y="1061464"/>
                  </a:lnTo>
                  <a:lnTo>
                    <a:pt x="2245614" y="1106587"/>
                  </a:lnTo>
                  <a:lnTo>
                    <a:pt x="2768346" y="1106587"/>
                  </a:lnTo>
                  <a:lnTo>
                    <a:pt x="2768346" y="582460"/>
                  </a:lnTo>
                  <a:close/>
                </a:path>
                <a:path w="3336290" h="2171065">
                  <a:moveTo>
                    <a:pt x="3335755" y="0"/>
                  </a:moveTo>
                  <a:lnTo>
                    <a:pt x="2768346" y="0"/>
                  </a:lnTo>
                  <a:lnTo>
                    <a:pt x="2768346" y="552221"/>
                  </a:lnTo>
                  <a:lnTo>
                    <a:pt x="2215388" y="552221"/>
                  </a:lnTo>
                  <a:lnTo>
                    <a:pt x="2215388" y="1090895"/>
                  </a:lnTo>
                  <a:lnTo>
                    <a:pt x="2245614" y="1061464"/>
                  </a:lnTo>
                  <a:lnTo>
                    <a:pt x="2245614" y="582460"/>
                  </a:lnTo>
                  <a:lnTo>
                    <a:pt x="2737559" y="582460"/>
                  </a:lnTo>
                  <a:lnTo>
                    <a:pt x="2797175" y="524412"/>
                  </a:lnTo>
                  <a:lnTo>
                    <a:pt x="2797175" y="29527"/>
                  </a:lnTo>
                  <a:lnTo>
                    <a:pt x="3305430" y="29527"/>
                  </a:lnTo>
                  <a:lnTo>
                    <a:pt x="3335755" y="0"/>
                  </a:lnTo>
                  <a:close/>
                </a:path>
                <a:path w="3336290" h="2171065">
                  <a:moveTo>
                    <a:pt x="3298317" y="582460"/>
                  </a:moveTo>
                  <a:lnTo>
                    <a:pt x="2797175" y="582460"/>
                  </a:lnTo>
                  <a:lnTo>
                    <a:pt x="2797175" y="1087869"/>
                  </a:lnTo>
                  <a:lnTo>
                    <a:pt x="3298317" y="582460"/>
                  </a:lnTo>
                  <a:close/>
                </a:path>
                <a:path w="3336290" h="2171065">
                  <a:moveTo>
                    <a:pt x="3321304" y="29527"/>
                  </a:moveTo>
                  <a:lnTo>
                    <a:pt x="3305430" y="29527"/>
                  </a:lnTo>
                  <a:lnTo>
                    <a:pt x="2797175" y="524412"/>
                  </a:lnTo>
                  <a:lnTo>
                    <a:pt x="2797175" y="552221"/>
                  </a:lnTo>
                  <a:lnTo>
                    <a:pt x="3321304" y="552221"/>
                  </a:lnTo>
                  <a:lnTo>
                    <a:pt x="3321304" y="29527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295B7232-37F6-4BA0-BFAE-FB2CD18F0B92}"/>
                </a:ext>
              </a:extLst>
            </p:cNvPr>
            <p:cNvSpPr/>
            <p:nvPr/>
          </p:nvSpPr>
          <p:spPr>
            <a:xfrm>
              <a:off x="15656433" y="989919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4018" y="0"/>
                  </a:lnTo>
                  <a:lnTo>
                    <a:pt x="136017" y="718"/>
                  </a:lnTo>
                  <a:lnTo>
                    <a:pt x="97155" y="10081"/>
                  </a:lnTo>
                  <a:lnTo>
                    <a:pt x="62611" y="28798"/>
                  </a:lnTo>
                  <a:lnTo>
                    <a:pt x="33782" y="56158"/>
                  </a:lnTo>
                  <a:lnTo>
                    <a:pt x="12954" y="89996"/>
                  </a:lnTo>
                  <a:lnTo>
                    <a:pt x="2159" y="128155"/>
                  </a:lnTo>
                  <a:lnTo>
                    <a:pt x="635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0" y="159832"/>
                  </a:lnTo>
                  <a:lnTo>
                    <a:pt x="635" y="167754"/>
                  </a:lnTo>
                  <a:lnTo>
                    <a:pt x="2159" y="175671"/>
                  </a:lnTo>
                  <a:lnTo>
                    <a:pt x="3556" y="183595"/>
                  </a:lnTo>
                  <a:lnTo>
                    <a:pt x="4953" y="190793"/>
                  </a:lnTo>
                  <a:lnTo>
                    <a:pt x="7874" y="198710"/>
                  </a:lnTo>
                  <a:lnTo>
                    <a:pt x="10033" y="205913"/>
                  </a:lnTo>
                  <a:lnTo>
                    <a:pt x="13589" y="213112"/>
                  </a:lnTo>
                  <a:lnTo>
                    <a:pt x="16510" y="220310"/>
                  </a:lnTo>
                  <a:lnTo>
                    <a:pt x="20828" y="227509"/>
                  </a:lnTo>
                  <a:lnTo>
                    <a:pt x="44577" y="259189"/>
                  </a:lnTo>
                  <a:lnTo>
                    <a:pt x="56896" y="269269"/>
                  </a:lnTo>
                  <a:lnTo>
                    <a:pt x="62611" y="274310"/>
                  </a:lnTo>
                  <a:lnTo>
                    <a:pt x="97917" y="293027"/>
                  </a:lnTo>
                  <a:lnTo>
                    <a:pt x="105029" y="295905"/>
                  </a:lnTo>
                  <a:lnTo>
                    <a:pt x="113030" y="298068"/>
                  </a:lnTo>
                  <a:lnTo>
                    <a:pt x="120142" y="299506"/>
                  </a:lnTo>
                  <a:lnTo>
                    <a:pt x="128143" y="300945"/>
                  </a:lnTo>
                  <a:lnTo>
                    <a:pt x="136017" y="302389"/>
                  </a:lnTo>
                  <a:lnTo>
                    <a:pt x="144018" y="303108"/>
                  </a:lnTo>
                  <a:lnTo>
                    <a:pt x="151892" y="303108"/>
                  </a:lnTo>
                  <a:lnTo>
                    <a:pt x="151892" y="303827"/>
                  </a:lnTo>
                  <a:lnTo>
                    <a:pt x="159766" y="303827"/>
                  </a:lnTo>
                  <a:lnTo>
                    <a:pt x="167767" y="303108"/>
                  </a:lnTo>
                  <a:lnTo>
                    <a:pt x="183515" y="300226"/>
                  </a:lnTo>
                  <a:lnTo>
                    <a:pt x="190754" y="298787"/>
                  </a:lnTo>
                  <a:lnTo>
                    <a:pt x="198628" y="295905"/>
                  </a:lnTo>
                  <a:lnTo>
                    <a:pt x="205867" y="293747"/>
                  </a:lnTo>
                  <a:lnTo>
                    <a:pt x="213106" y="290145"/>
                  </a:lnTo>
                  <a:lnTo>
                    <a:pt x="220218" y="287268"/>
                  </a:lnTo>
                  <a:lnTo>
                    <a:pt x="227457" y="282947"/>
                  </a:lnTo>
                  <a:lnTo>
                    <a:pt x="233934" y="279350"/>
                  </a:lnTo>
                  <a:lnTo>
                    <a:pt x="241173" y="274310"/>
                  </a:lnTo>
                  <a:lnTo>
                    <a:pt x="246888" y="269989"/>
                  </a:lnTo>
                  <a:lnTo>
                    <a:pt x="253365" y="264229"/>
                  </a:lnTo>
                  <a:lnTo>
                    <a:pt x="259207" y="259189"/>
                  </a:lnTo>
                  <a:lnTo>
                    <a:pt x="264160" y="253429"/>
                  </a:lnTo>
                  <a:lnTo>
                    <a:pt x="269240" y="246950"/>
                  </a:lnTo>
                  <a:lnTo>
                    <a:pt x="274320" y="241190"/>
                  </a:lnTo>
                  <a:lnTo>
                    <a:pt x="292989" y="205913"/>
                  </a:lnTo>
                  <a:lnTo>
                    <a:pt x="295910" y="198710"/>
                  </a:lnTo>
                  <a:lnTo>
                    <a:pt x="298069" y="190793"/>
                  </a:lnTo>
                  <a:lnTo>
                    <a:pt x="299466" y="183595"/>
                  </a:lnTo>
                  <a:lnTo>
                    <a:pt x="300863" y="175671"/>
                  </a:lnTo>
                  <a:lnTo>
                    <a:pt x="302387" y="167754"/>
                  </a:lnTo>
                  <a:lnTo>
                    <a:pt x="303022" y="159832"/>
                  </a:lnTo>
                  <a:lnTo>
                    <a:pt x="303022" y="151913"/>
                  </a:lnTo>
                  <a:lnTo>
                    <a:pt x="303784" y="151913"/>
                  </a:lnTo>
                  <a:lnTo>
                    <a:pt x="303784" y="143996"/>
                  </a:lnTo>
                  <a:lnTo>
                    <a:pt x="303022" y="136074"/>
                  </a:lnTo>
                  <a:lnTo>
                    <a:pt x="293751" y="97194"/>
                  </a:lnTo>
                  <a:lnTo>
                    <a:pt x="274955" y="62636"/>
                  </a:lnTo>
                  <a:lnTo>
                    <a:pt x="247650" y="33839"/>
                  </a:lnTo>
                  <a:lnTo>
                    <a:pt x="213741" y="12962"/>
                  </a:lnTo>
                  <a:lnTo>
                    <a:pt x="183515" y="3601"/>
                  </a:lnTo>
                  <a:lnTo>
                    <a:pt x="167767" y="718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15">
              <a:extLst>
                <a:ext uri="{FF2B5EF4-FFF2-40B4-BE49-F238E27FC236}">
                  <a16:creationId xmlns:a16="http://schemas.microsoft.com/office/drawing/2014/main" id="{E368C89B-4EC9-4E15-AE5C-6819BDC70EC7}"/>
                </a:ext>
              </a:extLst>
            </p:cNvPr>
            <p:cNvSpPr/>
            <p:nvPr/>
          </p:nvSpPr>
          <p:spPr>
            <a:xfrm>
              <a:off x="15656492" y="989919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13"/>
                  </a:moveTo>
                  <a:lnTo>
                    <a:pt x="0" y="143996"/>
                  </a:lnTo>
                  <a:lnTo>
                    <a:pt x="635" y="136073"/>
                  </a:lnTo>
                  <a:lnTo>
                    <a:pt x="2159" y="128156"/>
                  </a:lnTo>
                  <a:lnTo>
                    <a:pt x="3556" y="120232"/>
                  </a:lnTo>
                  <a:lnTo>
                    <a:pt x="16510" y="82797"/>
                  </a:lnTo>
                  <a:lnTo>
                    <a:pt x="20066" y="75599"/>
                  </a:lnTo>
                  <a:lnTo>
                    <a:pt x="44577" y="44638"/>
                  </a:lnTo>
                  <a:lnTo>
                    <a:pt x="76328" y="20160"/>
                  </a:lnTo>
                  <a:lnTo>
                    <a:pt x="112270" y="5040"/>
                  </a:lnTo>
                  <a:lnTo>
                    <a:pt x="128145" y="2162"/>
                  </a:lnTo>
                  <a:lnTo>
                    <a:pt x="136019" y="718"/>
                  </a:lnTo>
                  <a:lnTo>
                    <a:pt x="143893" y="0"/>
                  </a:lnTo>
                  <a:lnTo>
                    <a:pt x="151895" y="0"/>
                  </a:lnTo>
                  <a:lnTo>
                    <a:pt x="159769" y="0"/>
                  </a:lnTo>
                  <a:lnTo>
                    <a:pt x="167770" y="718"/>
                  </a:lnTo>
                  <a:lnTo>
                    <a:pt x="175644" y="2162"/>
                  </a:lnTo>
                  <a:lnTo>
                    <a:pt x="183518" y="3601"/>
                  </a:lnTo>
                  <a:lnTo>
                    <a:pt x="220984" y="16559"/>
                  </a:lnTo>
                  <a:lnTo>
                    <a:pt x="234700" y="24482"/>
                  </a:lnTo>
                  <a:lnTo>
                    <a:pt x="241177" y="28798"/>
                  </a:lnTo>
                  <a:lnTo>
                    <a:pt x="270007" y="56157"/>
                  </a:lnTo>
                  <a:lnTo>
                    <a:pt x="290835" y="89995"/>
                  </a:lnTo>
                  <a:lnTo>
                    <a:pt x="301631" y="128156"/>
                  </a:lnTo>
                  <a:lnTo>
                    <a:pt x="303028" y="136073"/>
                  </a:lnTo>
                  <a:lnTo>
                    <a:pt x="303790" y="143996"/>
                  </a:lnTo>
                  <a:lnTo>
                    <a:pt x="303790" y="151913"/>
                  </a:lnTo>
                  <a:lnTo>
                    <a:pt x="303028" y="151913"/>
                  </a:lnTo>
                  <a:lnTo>
                    <a:pt x="303028" y="159831"/>
                  </a:lnTo>
                  <a:lnTo>
                    <a:pt x="302393" y="167753"/>
                  </a:lnTo>
                  <a:lnTo>
                    <a:pt x="300869" y="175671"/>
                  </a:lnTo>
                  <a:lnTo>
                    <a:pt x="299471" y="183594"/>
                  </a:lnTo>
                  <a:lnTo>
                    <a:pt x="298074" y="190792"/>
                  </a:lnTo>
                  <a:lnTo>
                    <a:pt x="295915" y="198709"/>
                  </a:lnTo>
                  <a:lnTo>
                    <a:pt x="292994" y="205913"/>
                  </a:lnTo>
                  <a:lnTo>
                    <a:pt x="290073" y="213831"/>
                  </a:lnTo>
                  <a:lnTo>
                    <a:pt x="269245" y="246949"/>
                  </a:lnTo>
                  <a:lnTo>
                    <a:pt x="264165" y="253429"/>
                  </a:lnTo>
                  <a:lnTo>
                    <a:pt x="259212" y="259188"/>
                  </a:lnTo>
                  <a:lnTo>
                    <a:pt x="253370" y="264229"/>
                  </a:lnTo>
                  <a:lnTo>
                    <a:pt x="246892" y="269988"/>
                  </a:lnTo>
                  <a:lnTo>
                    <a:pt x="241177" y="274309"/>
                  </a:lnTo>
                  <a:lnTo>
                    <a:pt x="233938" y="279350"/>
                  </a:lnTo>
                  <a:lnTo>
                    <a:pt x="227461" y="282946"/>
                  </a:lnTo>
                  <a:lnTo>
                    <a:pt x="220222" y="287267"/>
                  </a:lnTo>
                  <a:lnTo>
                    <a:pt x="213110" y="290145"/>
                  </a:lnTo>
                  <a:lnTo>
                    <a:pt x="205871" y="293746"/>
                  </a:lnTo>
                  <a:lnTo>
                    <a:pt x="198631" y="295904"/>
                  </a:lnTo>
                  <a:lnTo>
                    <a:pt x="190757" y="298787"/>
                  </a:lnTo>
                  <a:lnTo>
                    <a:pt x="183518" y="300225"/>
                  </a:lnTo>
                  <a:lnTo>
                    <a:pt x="175644" y="301664"/>
                  </a:lnTo>
                  <a:lnTo>
                    <a:pt x="167770" y="303108"/>
                  </a:lnTo>
                  <a:lnTo>
                    <a:pt x="159769" y="303827"/>
                  </a:lnTo>
                  <a:lnTo>
                    <a:pt x="151895" y="303827"/>
                  </a:lnTo>
                  <a:lnTo>
                    <a:pt x="151895" y="303108"/>
                  </a:lnTo>
                  <a:lnTo>
                    <a:pt x="143893" y="303108"/>
                  </a:lnTo>
                  <a:lnTo>
                    <a:pt x="136019" y="302388"/>
                  </a:lnTo>
                  <a:lnTo>
                    <a:pt x="128145" y="300945"/>
                  </a:lnTo>
                  <a:lnTo>
                    <a:pt x="120144" y="299506"/>
                  </a:lnTo>
                  <a:lnTo>
                    <a:pt x="113032" y="298067"/>
                  </a:lnTo>
                  <a:lnTo>
                    <a:pt x="105031" y="295904"/>
                  </a:lnTo>
                  <a:lnTo>
                    <a:pt x="97918" y="293027"/>
                  </a:lnTo>
                  <a:lnTo>
                    <a:pt x="89917" y="290145"/>
                  </a:lnTo>
                  <a:lnTo>
                    <a:pt x="56770" y="269269"/>
                  </a:lnTo>
                  <a:lnTo>
                    <a:pt x="50293" y="264229"/>
                  </a:lnTo>
                  <a:lnTo>
                    <a:pt x="24384" y="233992"/>
                  </a:lnTo>
                  <a:lnTo>
                    <a:pt x="20828" y="227507"/>
                  </a:lnTo>
                  <a:lnTo>
                    <a:pt x="16510" y="220309"/>
                  </a:lnTo>
                  <a:lnTo>
                    <a:pt x="13589" y="213111"/>
                  </a:lnTo>
                  <a:lnTo>
                    <a:pt x="10033" y="205913"/>
                  </a:lnTo>
                  <a:lnTo>
                    <a:pt x="7874" y="198709"/>
                  </a:lnTo>
                  <a:lnTo>
                    <a:pt x="4953" y="190792"/>
                  </a:lnTo>
                  <a:lnTo>
                    <a:pt x="3556" y="183594"/>
                  </a:lnTo>
                  <a:lnTo>
                    <a:pt x="2159" y="175671"/>
                  </a:lnTo>
                  <a:lnTo>
                    <a:pt x="635" y="167753"/>
                  </a:lnTo>
                  <a:lnTo>
                    <a:pt x="0" y="159831"/>
                  </a:lnTo>
                  <a:lnTo>
                    <a:pt x="0" y="151913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7278142" y="-19079"/>
            <a:ext cx="1029335" cy="1879600"/>
            <a:chOff x="17278142" y="-19079"/>
            <a:chExt cx="1029335" cy="1879600"/>
          </a:xfrm>
        </p:grpSpPr>
        <p:sp>
          <p:nvSpPr>
            <p:cNvPr id="4" name="object 4"/>
            <p:cNvSpPr/>
            <p:nvPr/>
          </p:nvSpPr>
          <p:spPr>
            <a:xfrm>
              <a:off x="17322419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4" y="0"/>
                  </a:lnTo>
                  <a:lnTo>
                    <a:pt x="487646" y="4150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3"/>
                  </a:lnTo>
                  <a:lnTo>
                    <a:pt x="415457" y="170467"/>
                  </a:lnTo>
                  <a:lnTo>
                    <a:pt x="388292" y="208122"/>
                  </a:lnTo>
                  <a:lnTo>
                    <a:pt x="358091" y="243609"/>
                  </a:lnTo>
                  <a:lnTo>
                    <a:pt x="325158" y="276631"/>
                  </a:lnTo>
                  <a:lnTo>
                    <a:pt x="289800" y="306887"/>
                  </a:lnTo>
                  <a:lnTo>
                    <a:pt x="252320" y="334079"/>
                  </a:lnTo>
                  <a:lnTo>
                    <a:pt x="213025" y="357907"/>
                  </a:lnTo>
                  <a:lnTo>
                    <a:pt x="172220" y="378074"/>
                  </a:lnTo>
                  <a:lnTo>
                    <a:pt x="130209" y="394279"/>
                  </a:lnTo>
                  <a:lnTo>
                    <a:pt x="87299" y="406225"/>
                  </a:lnTo>
                  <a:lnTo>
                    <a:pt x="43794" y="413611"/>
                  </a:lnTo>
                  <a:lnTo>
                    <a:pt x="0" y="416140"/>
                  </a:lnTo>
                  <a:lnTo>
                    <a:pt x="43794" y="418668"/>
                  </a:lnTo>
                  <a:lnTo>
                    <a:pt x="87299" y="426054"/>
                  </a:lnTo>
                  <a:lnTo>
                    <a:pt x="130209" y="437997"/>
                  </a:lnTo>
                  <a:lnTo>
                    <a:pt x="172220" y="454198"/>
                  </a:lnTo>
                  <a:lnTo>
                    <a:pt x="213025" y="474356"/>
                  </a:lnTo>
                  <a:lnTo>
                    <a:pt x="252320" y="498172"/>
                  </a:lnTo>
                  <a:lnTo>
                    <a:pt x="289800" y="525346"/>
                  </a:lnTo>
                  <a:lnTo>
                    <a:pt x="325158" y="555579"/>
                  </a:lnTo>
                  <a:lnTo>
                    <a:pt x="358091" y="588569"/>
                  </a:lnTo>
                  <a:lnTo>
                    <a:pt x="388292" y="624018"/>
                  </a:lnTo>
                  <a:lnTo>
                    <a:pt x="415457" y="661626"/>
                  </a:lnTo>
                  <a:lnTo>
                    <a:pt x="439280" y="701092"/>
                  </a:lnTo>
                  <a:lnTo>
                    <a:pt x="459456" y="742117"/>
                  </a:lnTo>
                  <a:lnTo>
                    <a:pt x="475680" y="784401"/>
                  </a:lnTo>
                  <a:lnTo>
                    <a:pt x="487646" y="827644"/>
                  </a:lnTo>
                  <a:lnTo>
                    <a:pt x="495050" y="871546"/>
                  </a:lnTo>
                  <a:lnTo>
                    <a:pt x="497586" y="915808"/>
                  </a:lnTo>
                  <a:lnTo>
                    <a:pt x="500142" y="871546"/>
                  </a:lnTo>
                  <a:lnTo>
                    <a:pt x="507604" y="827644"/>
                  </a:lnTo>
                  <a:lnTo>
                    <a:pt x="519662" y="784401"/>
                  </a:lnTo>
                  <a:lnTo>
                    <a:pt x="536008" y="742117"/>
                  </a:lnTo>
                  <a:lnTo>
                    <a:pt x="556331" y="701092"/>
                  </a:lnTo>
                  <a:lnTo>
                    <a:pt x="580323" y="661626"/>
                  </a:lnTo>
                  <a:lnTo>
                    <a:pt x="607673" y="624018"/>
                  </a:lnTo>
                  <a:lnTo>
                    <a:pt x="638073" y="588569"/>
                  </a:lnTo>
                  <a:lnTo>
                    <a:pt x="671212" y="555579"/>
                  </a:lnTo>
                  <a:lnTo>
                    <a:pt x="706783" y="525346"/>
                  </a:lnTo>
                  <a:lnTo>
                    <a:pt x="744474" y="498172"/>
                  </a:lnTo>
                  <a:lnTo>
                    <a:pt x="783977" y="474356"/>
                  </a:lnTo>
                  <a:lnTo>
                    <a:pt x="824983" y="454198"/>
                  </a:lnTo>
                  <a:lnTo>
                    <a:pt x="867181" y="437997"/>
                  </a:lnTo>
                  <a:lnTo>
                    <a:pt x="910263" y="426054"/>
                  </a:lnTo>
                  <a:lnTo>
                    <a:pt x="953918" y="418668"/>
                  </a:lnTo>
                  <a:lnTo>
                    <a:pt x="965601" y="417996"/>
                  </a:lnTo>
                  <a:lnTo>
                    <a:pt x="965601" y="414284"/>
                  </a:lnTo>
                  <a:lnTo>
                    <a:pt x="953918" y="413611"/>
                  </a:lnTo>
                  <a:lnTo>
                    <a:pt x="910263" y="406225"/>
                  </a:lnTo>
                  <a:lnTo>
                    <a:pt x="867181" y="394279"/>
                  </a:lnTo>
                  <a:lnTo>
                    <a:pt x="824983" y="378074"/>
                  </a:lnTo>
                  <a:lnTo>
                    <a:pt x="783977" y="357907"/>
                  </a:lnTo>
                  <a:lnTo>
                    <a:pt x="744474" y="334079"/>
                  </a:lnTo>
                  <a:lnTo>
                    <a:pt x="706783" y="306887"/>
                  </a:lnTo>
                  <a:lnTo>
                    <a:pt x="671212" y="276631"/>
                  </a:lnTo>
                  <a:lnTo>
                    <a:pt x="638073" y="243609"/>
                  </a:lnTo>
                  <a:lnTo>
                    <a:pt x="607673" y="208122"/>
                  </a:lnTo>
                  <a:lnTo>
                    <a:pt x="580323" y="170467"/>
                  </a:lnTo>
                  <a:lnTo>
                    <a:pt x="556331" y="130943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0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93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6"/>
                  </a:lnTo>
                  <a:lnTo>
                    <a:pt x="459335" y="742163"/>
                  </a:lnTo>
                  <a:lnTo>
                    <a:pt x="439169" y="701138"/>
                  </a:lnTo>
                  <a:lnTo>
                    <a:pt x="415356" y="661672"/>
                  </a:lnTo>
                  <a:lnTo>
                    <a:pt x="388202" y="624065"/>
                  </a:lnTo>
                  <a:lnTo>
                    <a:pt x="358013" y="588616"/>
                  </a:lnTo>
                  <a:lnTo>
                    <a:pt x="325092" y="555625"/>
                  </a:lnTo>
                  <a:lnTo>
                    <a:pt x="289746" y="525393"/>
                  </a:lnTo>
                  <a:lnTo>
                    <a:pt x="252278" y="498219"/>
                  </a:lnTo>
                  <a:lnTo>
                    <a:pt x="212993" y="474402"/>
                  </a:lnTo>
                  <a:lnTo>
                    <a:pt x="172198" y="454244"/>
                  </a:lnTo>
                  <a:lnTo>
                    <a:pt x="130196" y="438043"/>
                  </a:lnTo>
                  <a:lnTo>
                    <a:pt x="87292" y="426099"/>
                  </a:lnTo>
                  <a:lnTo>
                    <a:pt x="43792" y="418714"/>
                  </a:lnTo>
                  <a:lnTo>
                    <a:pt x="0" y="416185"/>
                  </a:lnTo>
                  <a:lnTo>
                    <a:pt x="43792" y="413656"/>
                  </a:lnTo>
                  <a:lnTo>
                    <a:pt x="87292" y="406270"/>
                  </a:lnTo>
                  <a:lnTo>
                    <a:pt x="130196" y="394325"/>
                  </a:lnTo>
                  <a:lnTo>
                    <a:pt x="172198" y="378120"/>
                  </a:lnTo>
                  <a:lnTo>
                    <a:pt x="212993" y="357954"/>
                  </a:lnTo>
                  <a:lnTo>
                    <a:pt x="252278" y="334126"/>
                  </a:lnTo>
                  <a:lnTo>
                    <a:pt x="289746" y="306935"/>
                  </a:lnTo>
                  <a:lnTo>
                    <a:pt x="325092" y="276679"/>
                  </a:lnTo>
                  <a:lnTo>
                    <a:pt x="358013" y="243658"/>
                  </a:lnTo>
                  <a:lnTo>
                    <a:pt x="388202" y="208171"/>
                  </a:lnTo>
                  <a:lnTo>
                    <a:pt x="415356" y="170516"/>
                  </a:lnTo>
                  <a:lnTo>
                    <a:pt x="439169" y="130992"/>
                  </a:lnTo>
                  <a:lnTo>
                    <a:pt x="459335" y="89899"/>
                  </a:lnTo>
                  <a:lnTo>
                    <a:pt x="475551" y="47535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5"/>
                  </a:lnTo>
                  <a:lnTo>
                    <a:pt x="535885" y="89899"/>
                  </a:lnTo>
                  <a:lnTo>
                    <a:pt x="556217" y="130992"/>
                  </a:lnTo>
                  <a:lnTo>
                    <a:pt x="580217" y="170516"/>
                  </a:lnTo>
                  <a:lnTo>
                    <a:pt x="607578" y="208171"/>
                  </a:lnTo>
                  <a:lnTo>
                    <a:pt x="637988" y="243658"/>
                  </a:lnTo>
                  <a:lnTo>
                    <a:pt x="671138" y="276679"/>
                  </a:lnTo>
                  <a:lnTo>
                    <a:pt x="706718" y="306935"/>
                  </a:lnTo>
                  <a:lnTo>
                    <a:pt x="744419" y="334126"/>
                  </a:lnTo>
                  <a:lnTo>
                    <a:pt x="783931" y="357954"/>
                  </a:lnTo>
                  <a:lnTo>
                    <a:pt x="824944" y="378120"/>
                  </a:lnTo>
                  <a:lnTo>
                    <a:pt x="867149" y="394325"/>
                  </a:lnTo>
                  <a:lnTo>
                    <a:pt x="910235" y="406270"/>
                  </a:lnTo>
                  <a:lnTo>
                    <a:pt x="953893" y="413656"/>
                  </a:lnTo>
                  <a:lnTo>
                    <a:pt x="965529" y="414326"/>
                  </a:lnTo>
                </a:path>
                <a:path w="965834" h="916305">
                  <a:moveTo>
                    <a:pt x="965529" y="418044"/>
                  </a:moveTo>
                  <a:lnTo>
                    <a:pt x="910235" y="426099"/>
                  </a:lnTo>
                  <a:lnTo>
                    <a:pt x="867149" y="438043"/>
                  </a:lnTo>
                  <a:lnTo>
                    <a:pt x="824944" y="454244"/>
                  </a:lnTo>
                  <a:lnTo>
                    <a:pt x="783931" y="474402"/>
                  </a:lnTo>
                  <a:lnTo>
                    <a:pt x="744419" y="498219"/>
                  </a:lnTo>
                  <a:lnTo>
                    <a:pt x="706718" y="525393"/>
                  </a:lnTo>
                  <a:lnTo>
                    <a:pt x="671138" y="555625"/>
                  </a:lnTo>
                  <a:lnTo>
                    <a:pt x="637988" y="588616"/>
                  </a:lnTo>
                  <a:lnTo>
                    <a:pt x="607578" y="624065"/>
                  </a:lnTo>
                  <a:lnTo>
                    <a:pt x="580217" y="661672"/>
                  </a:lnTo>
                  <a:lnTo>
                    <a:pt x="556217" y="701138"/>
                  </a:lnTo>
                  <a:lnTo>
                    <a:pt x="535885" y="742163"/>
                  </a:lnTo>
                  <a:lnTo>
                    <a:pt x="519533" y="784446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19" y="840930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6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80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6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6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6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3" y="538438"/>
                  </a:lnTo>
                  <a:lnTo>
                    <a:pt x="867181" y="522237"/>
                  </a:lnTo>
                  <a:lnTo>
                    <a:pt x="910263" y="510294"/>
                  </a:lnTo>
                  <a:lnTo>
                    <a:pt x="953918" y="502908"/>
                  </a:lnTo>
                  <a:lnTo>
                    <a:pt x="965601" y="502236"/>
                  </a:lnTo>
                  <a:lnTo>
                    <a:pt x="965601" y="498524"/>
                  </a:lnTo>
                  <a:lnTo>
                    <a:pt x="953918" y="497851"/>
                  </a:lnTo>
                  <a:lnTo>
                    <a:pt x="910263" y="490464"/>
                  </a:lnTo>
                  <a:lnTo>
                    <a:pt x="867181" y="478519"/>
                  </a:lnTo>
                  <a:lnTo>
                    <a:pt x="824983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7322493" y="840983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30"/>
                  </a:moveTo>
                  <a:lnTo>
                    <a:pt x="494912" y="955770"/>
                  </a:lnTo>
                  <a:lnTo>
                    <a:pt x="487512" y="911869"/>
                  </a:lnTo>
                  <a:lnTo>
                    <a:pt x="475551" y="868627"/>
                  </a:lnTo>
                  <a:lnTo>
                    <a:pt x="459335" y="826344"/>
                  </a:lnTo>
                  <a:lnTo>
                    <a:pt x="439169" y="785320"/>
                  </a:lnTo>
                  <a:lnTo>
                    <a:pt x="415356" y="745855"/>
                  </a:lnTo>
                  <a:lnTo>
                    <a:pt x="388202" y="708249"/>
                  </a:lnTo>
                  <a:lnTo>
                    <a:pt x="358013" y="672801"/>
                  </a:lnTo>
                  <a:lnTo>
                    <a:pt x="325092" y="639812"/>
                  </a:lnTo>
                  <a:lnTo>
                    <a:pt x="289746" y="609580"/>
                  </a:lnTo>
                  <a:lnTo>
                    <a:pt x="252278" y="582407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9" y="498518"/>
                  </a:lnTo>
                </a:path>
                <a:path w="965834" h="1000125">
                  <a:moveTo>
                    <a:pt x="965529" y="502235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7"/>
                  </a:lnTo>
                  <a:lnTo>
                    <a:pt x="706718" y="609580"/>
                  </a:lnTo>
                  <a:lnTo>
                    <a:pt x="671138" y="639812"/>
                  </a:lnTo>
                  <a:lnTo>
                    <a:pt x="637988" y="672801"/>
                  </a:lnTo>
                  <a:lnTo>
                    <a:pt x="607578" y="708249"/>
                  </a:lnTo>
                  <a:lnTo>
                    <a:pt x="580217" y="745855"/>
                  </a:lnTo>
                  <a:lnTo>
                    <a:pt x="556217" y="785320"/>
                  </a:lnTo>
                  <a:lnTo>
                    <a:pt x="535885" y="826344"/>
                  </a:lnTo>
                  <a:lnTo>
                    <a:pt x="519533" y="868627"/>
                  </a:lnTo>
                  <a:lnTo>
                    <a:pt x="507469" y="911869"/>
                  </a:lnTo>
                  <a:lnTo>
                    <a:pt x="500003" y="955770"/>
                  </a:lnTo>
                  <a:lnTo>
                    <a:pt x="497446" y="1000030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7297220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1" y="1841014"/>
                  </a:moveTo>
                  <a:lnTo>
                    <a:pt x="0" y="1841014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10" name="object 10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389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197358" y="438454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58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43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45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49"/>
                  </a:lnTo>
                  <a:lnTo>
                    <a:pt x="436996" y="254868"/>
                  </a:lnTo>
                  <a:lnTo>
                    <a:pt x="434837" y="265663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86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86"/>
                  </a:lnTo>
                  <a:lnTo>
                    <a:pt x="10794" y="287990"/>
                  </a:lnTo>
                  <a:lnTo>
                    <a:pt x="7873" y="277195"/>
                  </a:lnTo>
                  <a:lnTo>
                    <a:pt x="4952" y="265663"/>
                  </a:lnTo>
                  <a:lnTo>
                    <a:pt x="2793" y="254868"/>
                  </a:lnTo>
                  <a:lnTo>
                    <a:pt x="1396" y="243349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7" name="object 17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711697" y="3521811"/>
            <a:ext cx="9696453" cy="25830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95960">
              <a:lnSpc>
                <a:spcPct val="100699"/>
              </a:lnSpc>
              <a:spcBef>
                <a:spcPts val="95"/>
              </a:spcBef>
            </a:pPr>
            <a:r>
              <a:rPr lang="ru-RU" sz="3350" spc="75" dirty="0">
                <a:latin typeface="Arial" panose="020B0604020202020204" pitchFamily="34" charset="0"/>
                <a:cs typeface="Arial" panose="020B0604020202020204" pitchFamily="34" charset="0"/>
              </a:rPr>
              <a:t>Рубанов  Артём Евгеньевич - 20 % Холодова Виолетта Максимовна - 20 % Кудря Юрий Владимирович - 20 % Синянский Михаил Дмитриевич - 20 %</a:t>
            </a:r>
            <a:br>
              <a:rPr lang="ru-RU" sz="3350" spc="75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3350" spc="75" dirty="0">
                <a:latin typeface="Arial" panose="020B0604020202020204" pitchFamily="34" charset="0"/>
                <a:cs typeface="Arial" panose="020B0604020202020204" pitchFamily="34" charset="0"/>
              </a:rPr>
              <a:t>Тютюнников Владислав Васильевич - 20 %</a:t>
            </a:r>
            <a:endParaRPr sz="3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A0210F-38B9-47AD-B473-AF2661F75A4C}"/>
              </a:ext>
            </a:extLst>
          </p:cNvPr>
          <p:cNvSpPr txBox="1"/>
          <p:nvPr/>
        </p:nvSpPr>
        <p:spPr>
          <a:xfrm>
            <a:off x="4575084" y="2413717"/>
            <a:ext cx="122714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b="1" dirty="0">
                <a:latin typeface="Arial" panose="020B0604020202020204" pitchFamily="34" charset="0"/>
                <a:cs typeface="Arial" panose="020B0604020202020204" pitchFamily="34" charset="0"/>
              </a:rPr>
              <a:t>Вклад работы каждого студента: </a:t>
            </a:r>
          </a:p>
        </p:txBody>
      </p:sp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id="{D23E532E-8877-40A3-A5BD-CB9CCC98FC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2</a:t>
            </a:fld>
            <a:endParaRPr lang="ru-RU" dirty="0"/>
          </a:p>
        </p:txBody>
      </p:sp>
      <p:grpSp>
        <p:nvGrpSpPr>
          <p:cNvPr id="22" name="object 12">
            <a:extLst>
              <a:ext uri="{FF2B5EF4-FFF2-40B4-BE49-F238E27FC236}">
                <a16:creationId xmlns:a16="http://schemas.microsoft.com/office/drawing/2014/main" id="{61F31124-DA56-4B5C-8C8F-B22CCA6CAF0C}"/>
              </a:ext>
            </a:extLst>
          </p:cNvPr>
          <p:cNvGrpSpPr/>
          <p:nvPr/>
        </p:nvGrpSpPr>
        <p:grpSpPr>
          <a:xfrm>
            <a:off x="13874750" y="7435850"/>
            <a:ext cx="4404776" cy="2866374"/>
            <a:chOff x="14952219" y="8116557"/>
            <a:chExt cx="3336290" cy="2171065"/>
          </a:xfrm>
        </p:grpSpPr>
        <p:sp>
          <p:nvSpPr>
            <p:cNvPr id="23" name="object 13">
              <a:extLst>
                <a:ext uri="{FF2B5EF4-FFF2-40B4-BE49-F238E27FC236}">
                  <a16:creationId xmlns:a16="http://schemas.microsoft.com/office/drawing/2014/main" id="{9E85821D-6702-4D28-8213-2EE153594F73}"/>
                </a:ext>
              </a:extLst>
            </p:cNvPr>
            <p:cNvSpPr/>
            <p:nvPr/>
          </p:nvSpPr>
          <p:spPr>
            <a:xfrm>
              <a:off x="14952219" y="8116557"/>
              <a:ext cx="3336290" cy="2171065"/>
            </a:xfrm>
            <a:custGeom>
              <a:avLst/>
              <a:gdLst/>
              <a:ahLst/>
              <a:cxnLst/>
              <a:rect l="l" t="t" r="r" b="b"/>
              <a:pathLst>
                <a:path w="3336290" h="2171065">
                  <a:moveTo>
                    <a:pt x="1136904" y="1106587"/>
                  </a:moveTo>
                  <a:lnTo>
                    <a:pt x="553720" y="1106587"/>
                  </a:lnTo>
                  <a:lnTo>
                    <a:pt x="0" y="1660961"/>
                  </a:lnTo>
                  <a:lnTo>
                    <a:pt x="0" y="2170440"/>
                  </a:lnTo>
                  <a:lnTo>
                    <a:pt x="29591" y="2170440"/>
                  </a:lnTo>
                  <a:lnTo>
                    <a:pt x="29591" y="1689760"/>
                  </a:lnTo>
                  <a:lnTo>
                    <a:pt x="1600344" y="1689760"/>
                  </a:lnTo>
                  <a:lnTo>
                    <a:pt x="1629920" y="1660961"/>
                  </a:lnTo>
                  <a:lnTo>
                    <a:pt x="42545" y="1660961"/>
                  </a:lnTo>
                  <a:lnTo>
                    <a:pt x="553720" y="1148349"/>
                  </a:lnTo>
                  <a:lnTo>
                    <a:pt x="583946" y="1148349"/>
                  </a:lnTo>
                  <a:lnTo>
                    <a:pt x="583946" y="1136829"/>
                  </a:lnTo>
                  <a:lnTo>
                    <a:pt x="1136904" y="1136829"/>
                  </a:lnTo>
                  <a:lnTo>
                    <a:pt x="1136904" y="1106587"/>
                  </a:lnTo>
                  <a:close/>
                </a:path>
                <a:path w="3336290" h="2171065">
                  <a:moveTo>
                    <a:pt x="583946" y="1689760"/>
                  </a:moveTo>
                  <a:lnTo>
                    <a:pt x="553720" y="1689760"/>
                  </a:lnTo>
                  <a:lnTo>
                    <a:pt x="553720" y="2170440"/>
                  </a:lnTo>
                  <a:lnTo>
                    <a:pt x="583946" y="2170440"/>
                  </a:lnTo>
                  <a:lnTo>
                    <a:pt x="583946" y="1689760"/>
                  </a:lnTo>
                  <a:close/>
                </a:path>
                <a:path w="3336290" h="2171065">
                  <a:moveTo>
                    <a:pt x="1136904" y="1689760"/>
                  </a:moveTo>
                  <a:lnTo>
                    <a:pt x="1106678" y="1689760"/>
                  </a:lnTo>
                  <a:lnTo>
                    <a:pt x="1106678" y="2170440"/>
                  </a:lnTo>
                  <a:lnTo>
                    <a:pt x="1136904" y="2141009"/>
                  </a:lnTo>
                  <a:lnTo>
                    <a:pt x="1136904" y="1689760"/>
                  </a:lnTo>
                  <a:close/>
                </a:path>
                <a:path w="3336290" h="2171065">
                  <a:moveTo>
                    <a:pt x="1661033" y="1689760"/>
                  </a:moveTo>
                  <a:lnTo>
                    <a:pt x="1600344" y="1689760"/>
                  </a:lnTo>
                  <a:lnTo>
                    <a:pt x="1136904" y="2141009"/>
                  </a:lnTo>
                  <a:lnTo>
                    <a:pt x="1136904" y="2170440"/>
                  </a:lnTo>
                  <a:lnTo>
                    <a:pt x="1661033" y="2170440"/>
                  </a:lnTo>
                  <a:lnTo>
                    <a:pt x="1661033" y="1689760"/>
                  </a:lnTo>
                  <a:close/>
                </a:path>
                <a:path w="3336290" h="2171065">
                  <a:moveTo>
                    <a:pt x="3335755" y="1136829"/>
                  </a:moveTo>
                  <a:lnTo>
                    <a:pt x="2791460" y="1136829"/>
                  </a:lnTo>
                  <a:lnTo>
                    <a:pt x="2245614" y="1689760"/>
                  </a:lnTo>
                  <a:lnTo>
                    <a:pt x="1691259" y="1689760"/>
                  </a:lnTo>
                  <a:lnTo>
                    <a:pt x="1691259" y="2170440"/>
                  </a:lnTo>
                  <a:lnTo>
                    <a:pt x="3335755" y="1136829"/>
                  </a:lnTo>
                  <a:close/>
                </a:path>
                <a:path w="3336290" h="2171065">
                  <a:moveTo>
                    <a:pt x="583946" y="1148349"/>
                  </a:moveTo>
                  <a:lnTo>
                    <a:pt x="553720" y="1148349"/>
                  </a:lnTo>
                  <a:lnTo>
                    <a:pt x="553720" y="1660961"/>
                  </a:lnTo>
                  <a:lnTo>
                    <a:pt x="583946" y="1660961"/>
                  </a:lnTo>
                  <a:lnTo>
                    <a:pt x="583946" y="1148349"/>
                  </a:lnTo>
                  <a:close/>
                </a:path>
                <a:path w="3336290" h="2171065">
                  <a:moveTo>
                    <a:pt x="1136904" y="1136829"/>
                  </a:moveTo>
                  <a:lnTo>
                    <a:pt x="1106678" y="1136829"/>
                  </a:lnTo>
                  <a:lnTo>
                    <a:pt x="1106678" y="1660961"/>
                  </a:lnTo>
                  <a:lnTo>
                    <a:pt x="1136904" y="1660961"/>
                  </a:lnTo>
                  <a:lnTo>
                    <a:pt x="1136904" y="1136829"/>
                  </a:lnTo>
                  <a:close/>
                </a:path>
                <a:path w="3336290" h="2171065">
                  <a:moveTo>
                    <a:pt x="1661033" y="1630668"/>
                  </a:moveTo>
                  <a:lnTo>
                    <a:pt x="1629920" y="1660961"/>
                  </a:lnTo>
                  <a:lnTo>
                    <a:pt x="1661033" y="1660961"/>
                  </a:lnTo>
                  <a:lnTo>
                    <a:pt x="1661033" y="1630668"/>
                  </a:lnTo>
                  <a:close/>
                </a:path>
                <a:path w="3336290" h="2171065">
                  <a:moveTo>
                    <a:pt x="2215388" y="1136829"/>
                  </a:moveTo>
                  <a:lnTo>
                    <a:pt x="2168213" y="1136829"/>
                  </a:lnTo>
                  <a:lnTo>
                    <a:pt x="1691259" y="1601237"/>
                  </a:lnTo>
                  <a:lnTo>
                    <a:pt x="1691259" y="1660961"/>
                  </a:lnTo>
                  <a:lnTo>
                    <a:pt x="2215388" y="1660961"/>
                  </a:lnTo>
                  <a:lnTo>
                    <a:pt x="2215388" y="1136829"/>
                  </a:lnTo>
                  <a:close/>
                </a:path>
                <a:path w="3336290" h="2171065">
                  <a:moveTo>
                    <a:pt x="2749677" y="1136829"/>
                  </a:moveTo>
                  <a:lnTo>
                    <a:pt x="2245614" y="1136829"/>
                  </a:lnTo>
                  <a:lnTo>
                    <a:pt x="2245614" y="1646561"/>
                  </a:lnTo>
                  <a:lnTo>
                    <a:pt x="2749677" y="1136829"/>
                  </a:lnTo>
                  <a:close/>
                </a:path>
                <a:path w="3336290" h="2171065">
                  <a:moveTo>
                    <a:pt x="2199271" y="1106587"/>
                  </a:moveTo>
                  <a:lnTo>
                    <a:pt x="1661033" y="1106587"/>
                  </a:lnTo>
                  <a:lnTo>
                    <a:pt x="1661033" y="1630668"/>
                  </a:lnTo>
                  <a:lnTo>
                    <a:pt x="1691259" y="1601237"/>
                  </a:lnTo>
                  <a:lnTo>
                    <a:pt x="1691259" y="1136829"/>
                  </a:lnTo>
                  <a:lnTo>
                    <a:pt x="2168213" y="1136829"/>
                  </a:lnTo>
                  <a:lnTo>
                    <a:pt x="2199271" y="1106587"/>
                  </a:lnTo>
                  <a:close/>
                </a:path>
                <a:path w="3336290" h="2171065">
                  <a:moveTo>
                    <a:pt x="3321304" y="602615"/>
                  </a:moveTo>
                  <a:lnTo>
                    <a:pt x="2797175" y="1131069"/>
                  </a:lnTo>
                  <a:lnTo>
                    <a:pt x="2797175" y="1136829"/>
                  </a:lnTo>
                  <a:lnTo>
                    <a:pt x="3321304" y="1136829"/>
                  </a:lnTo>
                  <a:lnTo>
                    <a:pt x="3321304" y="602615"/>
                  </a:lnTo>
                  <a:close/>
                </a:path>
                <a:path w="3336290" h="2171065">
                  <a:moveTo>
                    <a:pt x="2215388" y="1090895"/>
                  </a:moveTo>
                  <a:lnTo>
                    <a:pt x="2199271" y="1106587"/>
                  </a:lnTo>
                  <a:lnTo>
                    <a:pt x="2215388" y="1106587"/>
                  </a:lnTo>
                  <a:lnTo>
                    <a:pt x="2215388" y="1090895"/>
                  </a:lnTo>
                  <a:close/>
                </a:path>
                <a:path w="3336290" h="2171065">
                  <a:moveTo>
                    <a:pt x="2768346" y="582460"/>
                  </a:moveTo>
                  <a:lnTo>
                    <a:pt x="2737559" y="582460"/>
                  </a:lnTo>
                  <a:lnTo>
                    <a:pt x="2245614" y="1061464"/>
                  </a:lnTo>
                  <a:lnTo>
                    <a:pt x="2245614" y="1106587"/>
                  </a:lnTo>
                  <a:lnTo>
                    <a:pt x="2768346" y="1106587"/>
                  </a:lnTo>
                  <a:lnTo>
                    <a:pt x="2768346" y="582460"/>
                  </a:lnTo>
                  <a:close/>
                </a:path>
                <a:path w="3336290" h="2171065">
                  <a:moveTo>
                    <a:pt x="3335755" y="0"/>
                  </a:moveTo>
                  <a:lnTo>
                    <a:pt x="2768346" y="0"/>
                  </a:lnTo>
                  <a:lnTo>
                    <a:pt x="2768346" y="552221"/>
                  </a:lnTo>
                  <a:lnTo>
                    <a:pt x="2215388" y="552221"/>
                  </a:lnTo>
                  <a:lnTo>
                    <a:pt x="2215388" y="1090895"/>
                  </a:lnTo>
                  <a:lnTo>
                    <a:pt x="2245614" y="1061464"/>
                  </a:lnTo>
                  <a:lnTo>
                    <a:pt x="2245614" y="582460"/>
                  </a:lnTo>
                  <a:lnTo>
                    <a:pt x="2737559" y="582460"/>
                  </a:lnTo>
                  <a:lnTo>
                    <a:pt x="2797175" y="524412"/>
                  </a:lnTo>
                  <a:lnTo>
                    <a:pt x="2797175" y="29527"/>
                  </a:lnTo>
                  <a:lnTo>
                    <a:pt x="3305430" y="29527"/>
                  </a:lnTo>
                  <a:lnTo>
                    <a:pt x="3335755" y="0"/>
                  </a:lnTo>
                  <a:close/>
                </a:path>
                <a:path w="3336290" h="2171065">
                  <a:moveTo>
                    <a:pt x="3298317" y="582460"/>
                  </a:moveTo>
                  <a:lnTo>
                    <a:pt x="2797175" y="582460"/>
                  </a:lnTo>
                  <a:lnTo>
                    <a:pt x="2797175" y="1087869"/>
                  </a:lnTo>
                  <a:lnTo>
                    <a:pt x="3298317" y="582460"/>
                  </a:lnTo>
                  <a:close/>
                </a:path>
                <a:path w="3336290" h="2171065">
                  <a:moveTo>
                    <a:pt x="3321304" y="29527"/>
                  </a:moveTo>
                  <a:lnTo>
                    <a:pt x="3305430" y="29527"/>
                  </a:lnTo>
                  <a:lnTo>
                    <a:pt x="2797175" y="524412"/>
                  </a:lnTo>
                  <a:lnTo>
                    <a:pt x="2797175" y="552221"/>
                  </a:lnTo>
                  <a:lnTo>
                    <a:pt x="3321304" y="552221"/>
                  </a:lnTo>
                  <a:lnTo>
                    <a:pt x="3321304" y="29527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D6508172-9B41-40F0-A657-1574D28A282E}"/>
                </a:ext>
              </a:extLst>
            </p:cNvPr>
            <p:cNvSpPr/>
            <p:nvPr/>
          </p:nvSpPr>
          <p:spPr>
            <a:xfrm>
              <a:off x="15656433" y="989919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4018" y="0"/>
                  </a:lnTo>
                  <a:lnTo>
                    <a:pt x="136017" y="718"/>
                  </a:lnTo>
                  <a:lnTo>
                    <a:pt x="97155" y="10081"/>
                  </a:lnTo>
                  <a:lnTo>
                    <a:pt x="62611" y="28798"/>
                  </a:lnTo>
                  <a:lnTo>
                    <a:pt x="33782" y="56158"/>
                  </a:lnTo>
                  <a:lnTo>
                    <a:pt x="12954" y="89996"/>
                  </a:lnTo>
                  <a:lnTo>
                    <a:pt x="2159" y="128155"/>
                  </a:lnTo>
                  <a:lnTo>
                    <a:pt x="635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0" y="159832"/>
                  </a:lnTo>
                  <a:lnTo>
                    <a:pt x="635" y="167754"/>
                  </a:lnTo>
                  <a:lnTo>
                    <a:pt x="2159" y="175671"/>
                  </a:lnTo>
                  <a:lnTo>
                    <a:pt x="3556" y="183595"/>
                  </a:lnTo>
                  <a:lnTo>
                    <a:pt x="4953" y="190793"/>
                  </a:lnTo>
                  <a:lnTo>
                    <a:pt x="7874" y="198710"/>
                  </a:lnTo>
                  <a:lnTo>
                    <a:pt x="10033" y="205913"/>
                  </a:lnTo>
                  <a:lnTo>
                    <a:pt x="13589" y="213112"/>
                  </a:lnTo>
                  <a:lnTo>
                    <a:pt x="16510" y="220310"/>
                  </a:lnTo>
                  <a:lnTo>
                    <a:pt x="20828" y="227509"/>
                  </a:lnTo>
                  <a:lnTo>
                    <a:pt x="44577" y="259189"/>
                  </a:lnTo>
                  <a:lnTo>
                    <a:pt x="56896" y="269269"/>
                  </a:lnTo>
                  <a:lnTo>
                    <a:pt x="62611" y="274310"/>
                  </a:lnTo>
                  <a:lnTo>
                    <a:pt x="97917" y="293027"/>
                  </a:lnTo>
                  <a:lnTo>
                    <a:pt x="105029" y="295905"/>
                  </a:lnTo>
                  <a:lnTo>
                    <a:pt x="113030" y="298068"/>
                  </a:lnTo>
                  <a:lnTo>
                    <a:pt x="120142" y="299506"/>
                  </a:lnTo>
                  <a:lnTo>
                    <a:pt x="128143" y="300945"/>
                  </a:lnTo>
                  <a:lnTo>
                    <a:pt x="136017" y="302389"/>
                  </a:lnTo>
                  <a:lnTo>
                    <a:pt x="144018" y="303108"/>
                  </a:lnTo>
                  <a:lnTo>
                    <a:pt x="151892" y="303108"/>
                  </a:lnTo>
                  <a:lnTo>
                    <a:pt x="151892" y="303827"/>
                  </a:lnTo>
                  <a:lnTo>
                    <a:pt x="159766" y="303827"/>
                  </a:lnTo>
                  <a:lnTo>
                    <a:pt x="167767" y="303108"/>
                  </a:lnTo>
                  <a:lnTo>
                    <a:pt x="183515" y="300226"/>
                  </a:lnTo>
                  <a:lnTo>
                    <a:pt x="190754" y="298787"/>
                  </a:lnTo>
                  <a:lnTo>
                    <a:pt x="198628" y="295905"/>
                  </a:lnTo>
                  <a:lnTo>
                    <a:pt x="205867" y="293747"/>
                  </a:lnTo>
                  <a:lnTo>
                    <a:pt x="213106" y="290145"/>
                  </a:lnTo>
                  <a:lnTo>
                    <a:pt x="220218" y="287268"/>
                  </a:lnTo>
                  <a:lnTo>
                    <a:pt x="227457" y="282947"/>
                  </a:lnTo>
                  <a:lnTo>
                    <a:pt x="233934" y="279350"/>
                  </a:lnTo>
                  <a:lnTo>
                    <a:pt x="241173" y="274310"/>
                  </a:lnTo>
                  <a:lnTo>
                    <a:pt x="246888" y="269989"/>
                  </a:lnTo>
                  <a:lnTo>
                    <a:pt x="253365" y="264229"/>
                  </a:lnTo>
                  <a:lnTo>
                    <a:pt x="259207" y="259189"/>
                  </a:lnTo>
                  <a:lnTo>
                    <a:pt x="264160" y="253429"/>
                  </a:lnTo>
                  <a:lnTo>
                    <a:pt x="269240" y="246950"/>
                  </a:lnTo>
                  <a:lnTo>
                    <a:pt x="274320" y="241190"/>
                  </a:lnTo>
                  <a:lnTo>
                    <a:pt x="292989" y="205913"/>
                  </a:lnTo>
                  <a:lnTo>
                    <a:pt x="295910" y="198710"/>
                  </a:lnTo>
                  <a:lnTo>
                    <a:pt x="298069" y="190793"/>
                  </a:lnTo>
                  <a:lnTo>
                    <a:pt x="299466" y="183595"/>
                  </a:lnTo>
                  <a:lnTo>
                    <a:pt x="300863" y="175671"/>
                  </a:lnTo>
                  <a:lnTo>
                    <a:pt x="302387" y="167754"/>
                  </a:lnTo>
                  <a:lnTo>
                    <a:pt x="303022" y="159832"/>
                  </a:lnTo>
                  <a:lnTo>
                    <a:pt x="303022" y="151913"/>
                  </a:lnTo>
                  <a:lnTo>
                    <a:pt x="303784" y="151913"/>
                  </a:lnTo>
                  <a:lnTo>
                    <a:pt x="303784" y="143996"/>
                  </a:lnTo>
                  <a:lnTo>
                    <a:pt x="303022" y="136074"/>
                  </a:lnTo>
                  <a:lnTo>
                    <a:pt x="293751" y="97194"/>
                  </a:lnTo>
                  <a:lnTo>
                    <a:pt x="274955" y="62636"/>
                  </a:lnTo>
                  <a:lnTo>
                    <a:pt x="247650" y="33839"/>
                  </a:lnTo>
                  <a:lnTo>
                    <a:pt x="213741" y="12962"/>
                  </a:lnTo>
                  <a:lnTo>
                    <a:pt x="183515" y="3601"/>
                  </a:lnTo>
                  <a:lnTo>
                    <a:pt x="167767" y="718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15">
              <a:extLst>
                <a:ext uri="{FF2B5EF4-FFF2-40B4-BE49-F238E27FC236}">
                  <a16:creationId xmlns:a16="http://schemas.microsoft.com/office/drawing/2014/main" id="{4B4FE421-CEBE-4DFB-9CFE-937001A58CF1}"/>
                </a:ext>
              </a:extLst>
            </p:cNvPr>
            <p:cNvSpPr/>
            <p:nvPr/>
          </p:nvSpPr>
          <p:spPr>
            <a:xfrm>
              <a:off x="15656492" y="989919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13"/>
                  </a:moveTo>
                  <a:lnTo>
                    <a:pt x="0" y="143996"/>
                  </a:lnTo>
                  <a:lnTo>
                    <a:pt x="635" y="136073"/>
                  </a:lnTo>
                  <a:lnTo>
                    <a:pt x="2159" y="128156"/>
                  </a:lnTo>
                  <a:lnTo>
                    <a:pt x="3556" y="120232"/>
                  </a:lnTo>
                  <a:lnTo>
                    <a:pt x="16510" y="82797"/>
                  </a:lnTo>
                  <a:lnTo>
                    <a:pt x="20066" y="75599"/>
                  </a:lnTo>
                  <a:lnTo>
                    <a:pt x="44577" y="44638"/>
                  </a:lnTo>
                  <a:lnTo>
                    <a:pt x="76328" y="20160"/>
                  </a:lnTo>
                  <a:lnTo>
                    <a:pt x="112270" y="5040"/>
                  </a:lnTo>
                  <a:lnTo>
                    <a:pt x="128145" y="2162"/>
                  </a:lnTo>
                  <a:lnTo>
                    <a:pt x="136019" y="718"/>
                  </a:lnTo>
                  <a:lnTo>
                    <a:pt x="143893" y="0"/>
                  </a:lnTo>
                  <a:lnTo>
                    <a:pt x="151895" y="0"/>
                  </a:lnTo>
                  <a:lnTo>
                    <a:pt x="159769" y="0"/>
                  </a:lnTo>
                  <a:lnTo>
                    <a:pt x="167770" y="718"/>
                  </a:lnTo>
                  <a:lnTo>
                    <a:pt x="175644" y="2162"/>
                  </a:lnTo>
                  <a:lnTo>
                    <a:pt x="183518" y="3601"/>
                  </a:lnTo>
                  <a:lnTo>
                    <a:pt x="220984" y="16559"/>
                  </a:lnTo>
                  <a:lnTo>
                    <a:pt x="234700" y="24482"/>
                  </a:lnTo>
                  <a:lnTo>
                    <a:pt x="241177" y="28798"/>
                  </a:lnTo>
                  <a:lnTo>
                    <a:pt x="270007" y="56157"/>
                  </a:lnTo>
                  <a:lnTo>
                    <a:pt x="290835" y="89995"/>
                  </a:lnTo>
                  <a:lnTo>
                    <a:pt x="301631" y="128156"/>
                  </a:lnTo>
                  <a:lnTo>
                    <a:pt x="303028" y="136073"/>
                  </a:lnTo>
                  <a:lnTo>
                    <a:pt x="303790" y="143996"/>
                  </a:lnTo>
                  <a:lnTo>
                    <a:pt x="303790" y="151913"/>
                  </a:lnTo>
                  <a:lnTo>
                    <a:pt x="303028" y="151913"/>
                  </a:lnTo>
                  <a:lnTo>
                    <a:pt x="303028" y="159831"/>
                  </a:lnTo>
                  <a:lnTo>
                    <a:pt x="302393" y="167753"/>
                  </a:lnTo>
                  <a:lnTo>
                    <a:pt x="300869" y="175671"/>
                  </a:lnTo>
                  <a:lnTo>
                    <a:pt x="299471" y="183594"/>
                  </a:lnTo>
                  <a:lnTo>
                    <a:pt x="298074" y="190792"/>
                  </a:lnTo>
                  <a:lnTo>
                    <a:pt x="295915" y="198709"/>
                  </a:lnTo>
                  <a:lnTo>
                    <a:pt x="292994" y="205913"/>
                  </a:lnTo>
                  <a:lnTo>
                    <a:pt x="290073" y="213831"/>
                  </a:lnTo>
                  <a:lnTo>
                    <a:pt x="269245" y="246949"/>
                  </a:lnTo>
                  <a:lnTo>
                    <a:pt x="264165" y="253429"/>
                  </a:lnTo>
                  <a:lnTo>
                    <a:pt x="259212" y="259188"/>
                  </a:lnTo>
                  <a:lnTo>
                    <a:pt x="253370" y="264229"/>
                  </a:lnTo>
                  <a:lnTo>
                    <a:pt x="246892" y="269988"/>
                  </a:lnTo>
                  <a:lnTo>
                    <a:pt x="241177" y="274309"/>
                  </a:lnTo>
                  <a:lnTo>
                    <a:pt x="233938" y="279350"/>
                  </a:lnTo>
                  <a:lnTo>
                    <a:pt x="227461" y="282946"/>
                  </a:lnTo>
                  <a:lnTo>
                    <a:pt x="220222" y="287267"/>
                  </a:lnTo>
                  <a:lnTo>
                    <a:pt x="213110" y="290145"/>
                  </a:lnTo>
                  <a:lnTo>
                    <a:pt x="205871" y="293746"/>
                  </a:lnTo>
                  <a:lnTo>
                    <a:pt x="198631" y="295904"/>
                  </a:lnTo>
                  <a:lnTo>
                    <a:pt x="190757" y="298787"/>
                  </a:lnTo>
                  <a:lnTo>
                    <a:pt x="183518" y="300225"/>
                  </a:lnTo>
                  <a:lnTo>
                    <a:pt x="175644" y="301664"/>
                  </a:lnTo>
                  <a:lnTo>
                    <a:pt x="167770" y="303108"/>
                  </a:lnTo>
                  <a:lnTo>
                    <a:pt x="159769" y="303827"/>
                  </a:lnTo>
                  <a:lnTo>
                    <a:pt x="151895" y="303827"/>
                  </a:lnTo>
                  <a:lnTo>
                    <a:pt x="151895" y="303108"/>
                  </a:lnTo>
                  <a:lnTo>
                    <a:pt x="143893" y="303108"/>
                  </a:lnTo>
                  <a:lnTo>
                    <a:pt x="136019" y="302388"/>
                  </a:lnTo>
                  <a:lnTo>
                    <a:pt x="128145" y="300945"/>
                  </a:lnTo>
                  <a:lnTo>
                    <a:pt x="120144" y="299506"/>
                  </a:lnTo>
                  <a:lnTo>
                    <a:pt x="113032" y="298067"/>
                  </a:lnTo>
                  <a:lnTo>
                    <a:pt x="105031" y="295904"/>
                  </a:lnTo>
                  <a:lnTo>
                    <a:pt x="97918" y="293027"/>
                  </a:lnTo>
                  <a:lnTo>
                    <a:pt x="89917" y="290145"/>
                  </a:lnTo>
                  <a:lnTo>
                    <a:pt x="56770" y="269269"/>
                  </a:lnTo>
                  <a:lnTo>
                    <a:pt x="50293" y="264229"/>
                  </a:lnTo>
                  <a:lnTo>
                    <a:pt x="24384" y="233992"/>
                  </a:lnTo>
                  <a:lnTo>
                    <a:pt x="20828" y="227507"/>
                  </a:lnTo>
                  <a:lnTo>
                    <a:pt x="16510" y="220309"/>
                  </a:lnTo>
                  <a:lnTo>
                    <a:pt x="13589" y="213111"/>
                  </a:lnTo>
                  <a:lnTo>
                    <a:pt x="10033" y="205913"/>
                  </a:lnTo>
                  <a:lnTo>
                    <a:pt x="7874" y="198709"/>
                  </a:lnTo>
                  <a:lnTo>
                    <a:pt x="4953" y="190792"/>
                  </a:lnTo>
                  <a:lnTo>
                    <a:pt x="3556" y="183594"/>
                  </a:lnTo>
                  <a:lnTo>
                    <a:pt x="2159" y="175671"/>
                  </a:lnTo>
                  <a:lnTo>
                    <a:pt x="635" y="167753"/>
                  </a:lnTo>
                  <a:lnTo>
                    <a:pt x="0" y="159831"/>
                  </a:lnTo>
                  <a:lnTo>
                    <a:pt x="0" y="151913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6" name="object 14">
            <a:extLst>
              <a:ext uri="{FF2B5EF4-FFF2-40B4-BE49-F238E27FC236}">
                <a16:creationId xmlns:a16="http://schemas.microsoft.com/office/drawing/2014/main" id="{D298724A-9BDD-4D70-862F-671CFC07D593}"/>
              </a:ext>
            </a:extLst>
          </p:cNvPr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27" name="object 15">
              <a:extLst>
                <a:ext uri="{FF2B5EF4-FFF2-40B4-BE49-F238E27FC236}">
                  <a16:creationId xmlns:a16="http://schemas.microsoft.com/office/drawing/2014/main" id="{10B0AEB7-7F0E-489B-999D-BF060EFC480C}"/>
                </a:ext>
              </a:extLst>
            </p:cNvPr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16">
              <a:extLst>
                <a:ext uri="{FF2B5EF4-FFF2-40B4-BE49-F238E27FC236}">
                  <a16:creationId xmlns:a16="http://schemas.microsoft.com/office/drawing/2014/main" id="{6F0AD9EB-6D8D-4186-837B-60F0056D504D}"/>
                </a:ext>
              </a:extLst>
            </p:cNvPr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702BA4C-6B43-4A86-8AA4-7132B77DE08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20EF3E8F-6CA2-4CE9-ACBC-2511FFC99FE4}"/>
              </a:ext>
            </a:extLst>
          </p:cNvPr>
          <p:cNvGrpSpPr/>
          <p:nvPr/>
        </p:nvGrpSpPr>
        <p:grpSpPr>
          <a:xfrm>
            <a:off x="17278142" y="-19079"/>
            <a:ext cx="1029335" cy="1879600"/>
            <a:chOff x="17278142" y="-19079"/>
            <a:chExt cx="1029335" cy="1879600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124968AC-B78F-43C6-B573-EF05D4F1E974}"/>
                </a:ext>
              </a:extLst>
            </p:cNvPr>
            <p:cNvSpPr/>
            <p:nvPr/>
          </p:nvSpPr>
          <p:spPr>
            <a:xfrm>
              <a:off x="17322419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4" y="0"/>
                  </a:lnTo>
                  <a:lnTo>
                    <a:pt x="487646" y="4150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3"/>
                  </a:lnTo>
                  <a:lnTo>
                    <a:pt x="415457" y="170467"/>
                  </a:lnTo>
                  <a:lnTo>
                    <a:pt x="388292" y="208122"/>
                  </a:lnTo>
                  <a:lnTo>
                    <a:pt x="358091" y="243609"/>
                  </a:lnTo>
                  <a:lnTo>
                    <a:pt x="325158" y="276631"/>
                  </a:lnTo>
                  <a:lnTo>
                    <a:pt x="289800" y="306887"/>
                  </a:lnTo>
                  <a:lnTo>
                    <a:pt x="252320" y="334079"/>
                  </a:lnTo>
                  <a:lnTo>
                    <a:pt x="213025" y="357907"/>
                  </a:lnTo>
                  <a:lnTo>
                    <a:pt x="172220" y="378074"/>
                  </a:lnTo>
                  <a:lnTo>
                    <a:pt x="130209" y="394279"/>
                  </a:lnTo>
                  <a:lnTo>
                    <a:pt x="87299" y="406225"/>
                  </a:lnTo>
                  <a:lnTo>
                    <a:pt x="43794" y="413611"/>
                  </a:lnTo>
                  <a:lnTo>
                    <a:pt x="0" y="416140"/>
                  </a:lnTo>
                  <a:lnTo>
                    <a:pt x="43794" y="418668"/>
                  </a:lnTo>
                  <a:lnTo>
                    <a:pt x="87299" y="426054"/>
                  </a:lnTo>
                  <a:lnTo>
                    <a:pt x="130209" y="437997"/>
                  </a:lnTo>
                  <a:lnTo>
                    <a:pt x="172220" y="454198"/>
                  </a:lnTo>
                  <a:lnTo>
                    <a:pt x="213025" y="474356"/>
                  </a:lnTo>
                  <a:lnTo>
                    <a:pt x="252320" y="498172"/>
                  </a:lnTo>
                  <a:lnTo>
                    <a:pt x="289800" y="525346"/>
                  </a:lnTo>
                  <a:lnTo>
                    <a:pt x="325158" y="555579"/>
                  </a:lnTo>
                  <a:lnTo>
                    <a:pt x="358091" y="588569"/>
                  </a:lnTo>
                  <a:lnTo>
                    <a:pt x="388292" y="624018"/>
                  </a:lnTo>
                  <a:lnTo>
                    <a:pt x="415457" y="661626"/>
                  </a:lnTo>
                  <a:lnTo>
                    <a:pt x="439280" y="701092"/>
                  </a:lnTo>
                  <a:lnTo>
                    <a:pt x="459456" y="742117"/>
                  </a:lnTo>
                  <a:lnTo>
                    <a:pt x="475680" y="784401"/>
                  </a:lnTo>
                  <a:lnTo>
                    <a:pt x="487646" y="827644"/>
                  </a:lnTo>
                  <a:lnTo>
                    <a:pt x="495050" y="871546"/>
                  </a:lnTo>
                  <a:lnTo>
                    <a:pt x="497586" y="915808"/>
                  </a:lnTo>
                  <a:lnTo>
                    <a:pt x="500142" y="871546"/>
                  </a:lnTo>
                  <a:lnTo>
                    <a:pt x="507604" y="827644"/>
                  </a:lnTo>
                  <a:lnTo>
                    <a:pt x="519662" y="784401"/>
                  </a:lnTo>
                  <a:lnTo>
                    <a:pt x="536008" y="742117"/>
                  </a:lnTo>
                  <a:lnTo>
                    <a:pt x="556331" y="701092"/>
                  </a:lnTo>
                  <a:lnTo>
                    <a:pt x="580323" y="661626"/>
                  </a:lnTo>
                  <a:lnTo>
                    <a:pt x="607673" y="624018"/>
                  </a:lnTo>
                  <a:lnTo>
                    <a:pt x="638073" y="588569"/>
                  </a:lnTo>
                  <a:lnTo>
                    <a:pt x="671212" y="555579"/>
                  </a:lnTo>
                  <a:lnTo>
                    <a:pt x="706783" y="525346"/>
                  </a:lnTo>
                  <a:lnTo>
                    <a:pt x="744474" y="498172"/>
                  </a:lnTo>
                  <a:lnTo>
                    <a:pt x="783977" y="474356"/>
                  </a:lnTo>
                  <a:lnTo>
                    <a:pt x="824983" y="454198"/>
                  </a:lnTo>
                  <a:lnTo>
                    <a:pt x="867181" y="437997"/>
                  </a:lnTo>
                  <a:lnTo>
                    <a:pt x="910263" y="426054"/>
                  </a:lnTo>
                  <a:lnTo>
                    <a:pt x="953918" y="418668"/>
                  </a:lnTo>
                  <a:lnTo>
                    <a:pt x="965601" y="417996"/>
                  </a:lnTo>
                  <a:lnTo>
                    <a:pt x="965601" y="414284"/>
                  </a:lnTo>
                  <a:lnTo>
                    <a:pt x="953918" y="413611"/>
                  </a:lnTo>
                  <a:lnTo>
                    <a:pt x="910263" y="406225"/>
                  </a:lnTo>
                  <a:lnTo>
                    <a:pt x="867181" y="394279"/>
                  </a:lnTo>
                  <a:lnTo>
                    <a:pt x="824983" y="378074"/>
                  </a:lnTo>
                  <a:lnTo>
                    <a:pt x="783977" y="357907"/>
                  </a:lnTo>
                  <a:lnTo>
                    <a:pt x="744474" y="334079"/>
                  </a:lnTo>
                  <a:lnTo>
                    <a:pt x="706783" y="306887"/>
                  </a:lnTo>
                  <a:lnTo>
                    <a:pt x="671212" y="276631"/>
                  </a:lnTo>
                  <a:lnTo>
                    <a:pt x="638073" y="243609"/>
                  </a:lnTo>
                  <a:lnTo>
                    <a:pt x="607673" y="208122"/>
                  </a:lnTo>
                  <a:lnTo>
                    <a:pt x="580323" y="170467"/>
                  </a:lnTo>
                  <a:lnTo>
                    <a:pt x="556331" y="130943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0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DCE29C28-6F9B-46AF-A239-7C73EC55BEC1}"/>
                </a:ext>
              </a:extLst>
            </p:cNvPr>
            <p:cNvSpPr/>
            <p:nvPr/>
          </p:nvSpPr>
          <p:spPr>
            <a:xfrm>
              <a:off x="17322493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6"/>
                  </a:lnTo>
                  <a:lnTo>
                    <a:pt x="459335" y="742163"/>
                  </a:lnTo>
                  <a:lnTo>
                    <a:pt x="439169" y="701138"/>
                  </a:lnTo>
                  <a:lnTo>
                    <a:pt x="415356" y="661672"/>
                  </a:lnTo>
                  <a:lnTo>
                    <a:pt x="388202" y="624065"/>
                  </a:lnTo>
                  <a:lnTo>
                    <a:pt x="358013" y="588616"/>
                  </a:lnTo>
                  <a:lnTo>
                    <a:pt x="325092" y="555625"/>
                  </a:lnTo>
                  <a:lnTo>
                    <a:pt x="289746" y="525393"/>
                  </a:lnTo>
                  <a:lnTo>
                    <a:pt x="252278" y="498219"/>
                  </a:lnTo>
                  <a:lnTo>
                    <a:pt x="212993" y="474402"/>
                  </a:lnTo>
                  <a:lnTo>
                    <a:pt x="172198" y="454244"/>
                  </a:lnTo>
                  <a:lnTo>
                    <a:pt x="130196" y="438043"/>
                  </a:lnTo>
                  <a:lnTo>
                    <a:pt x="87292" y="426099"/>
                  </a:lnTo>
                  <a:lnTo>
                    <a:pt x="43792" y="418714"/>
                  </a:lnTo>
                  <a:lnTo>
                    <a:pt x="0" y="416185"/>
                  </a:lnTo>
                  <a:lnTo>
                    <a:pt x="43792" y="413656"/>
                  </a:lnTo>
                  <a:lnTo>
                    <a:pt x="87292" y="406270"/>
                  </a:lnTo>
                  <a:lnTo>
                    <a:pt x="130196" y="394325"/>
                  </a:lnTo>
                  <a:lnTo>
                    <a:pt x="172198" y="378120"/>
                  </a:lnTo>
                  <a:lnTo>
                    <a:pt x="212993" y="357954"/>
                  </a:lnTo>
                  <a:lnTo>
                    <a:pt x="252278" y="334126"/>
                  </a:lnTo>
                  <a:lnTo>
                    <a:pt x="289746" y="306935"/>
                  </a:lnTo>
                  <a:lnTo>
                    <a:pt x="325092" y="276679"/>
                  </a:lnTo>
                  <a:lnTo>
                    <a:pt x="358013" y="243658"/>
                  </a:lnTo>
                  <a:lnTo>
                    <a:pt x="388202" y="208171"/>
                  </a:lnTo>
                  <a:lnTo>
                    <a:pt x="415356" y="170516"/>
                  </a:lnTo>
                  <a:lnTo>
                    <a:pt x="439169" y="130992"/>
                  </a:lnTo>
                  <a:lnTo>
                    <a:pt x="459335" y="89899"/>
                  </a:lnTo>
                  <a:lnTo>
                    <a:pt x="475551" y="47535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5"/>
                  </a:lnTo>
                  <a:lnTo>
                    <a:pt x="535885" y="89899"/>
                  </a:lnTo>
                  <a:lnTo>
                    <a:pt x="556217" y="130992"/>
                  </a:lnTo>
                  <a:lnTo>
                    <a:pt x="580217" y="170516"/>
                  </a:lnTo>
                  <a:lnTo>
                    <a:pt x="607578" y="208171"/>
                  </a:lnTo>
                  <a:lnTo>
                    <a:pt x="637988" y="243658"/>
                  </a:lnTo>
                  <a:lnTo>
                    <a:pt x="671138" y="276679"/>
                  </a:lnTo>
                  <a:lnTo>
                    <a:pt x="706718" y="306935"/>
                  </a:lnTo>
                  <a:lnTo>
                    <a:pt x="744419" y="334126"/>
                  </a:lnTo>
                  <a:lnTo>
                    <a:pt x="783931" y="357954"/>
                  </a:lnTo>
                  <a:lnTo>
                    <a:pt x="824944" y="378120"/>
                  </a:lnTo>
                  <a:lnTo>
                    <a:pt x="867149" y="394325"/>
                  </a:lnTo>
                  <a:lnTo>
                    <a:pt x="910235" y="406270"/>
                  </a:lnTo>
                  <a:lnTo>
                    <a:pt x="953893" y="413656"/>
                  </a:lnTo>
                  <a:lnTo>
                    <a:pt x="965529" y="414326"/>
                  </a:lnTo>
                </a:path>
                <a:path w="965834" h="916305">
                  <a:moveTo>
                    <a:pt x="965529" y="418044"/>
                  </a:moveTo>
                  <a:lnTo>
                    <a:pt x="910235" y="426099"/>
                  </a:lnTo>
                  <a:lnTo>
                    <a:pt x="867149" y="438043"/>
                  </a:lnTo>
                  <a:lnTo>
                    <a:pt x="824944" y="454244"/>
                  </a:lnTo>
                  <a:lnTo>
                    <a:pt x="783931" y="474402"/>
                  </a:lnTo>
                  <a:lnTo>
                    <a:pt x="744419" y="498219"/>
                  </a:lnTo>
                  <a:lnTo>
                    <a:pt x="706718" y="525393"/>
                  </a:lnTo>
                  <a:lnTo>
                    <a:pt x="671138" y="555625"/>
                  </a:lnTo>
                  <a:lnTo>
                    <a:pt x="637988" y="588616"/>
                  </a:lnTo>
                  <a:lnTo>
                    <a:pt x="607578" y="624065"/>
                  </a:lnTo>
                  <a:lnTo>
                    <a:pt x="580217" y="661672"/>
                  </a:lnTo>
                  <a:lnTo>
                    <a:pt x="556217" y="701138"/>
                  </a:lnTo>
                  <a:lnTo>
                    <a:pt x="535885" y="742163"/>
                  </a:lnTo>
                  <a:lnTo>
                    <a:pt x="519533" y="784446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5CA52E58-BA86-48EA-94DA-B40C4D8FFA1F}"/>
                </a:ext>
              </a:extLst>
            </p:cNvPr>
            <p:cNvSpPr/>
            <p:nvPr/>
          </p:nvSpPr>
          <p:spPr>
            <a:xfrm>
              <a:off x="17322419" y="840930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6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80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6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6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6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3" y="538438"/>
                  </a:lnTo>
                  <a:lnTo>
                    <a:pt x="867181" y="522237"/>
                  </a:lnTo>
                  <a:lnTo>
                    <a:pt x="910263" y="510294"/>
                  </a:lnTo>
                  <a:lnTo>
                    <a:pt x="953918" y="502908"/>
                  </a:lnTo>
                  <a:lnTo>
                    <a:pt x="965601" y="502236"/>
                  </a:lnTo>
                  <a:lnTo>
                    <a:pt x="965601" y="498524"/>
                  </a:lnTo>
                  <a:lnTo>
                    <a:pt x="953918" y="497851"/>
                  </a:lnTo>
                  <a:lnTo>
                    <a:pt x="910263" y="490464"/>
                  </a:lnTo>
                  <a:lnTo>
                    <a:pt x="867181" y="478519"/>
                  </a:lnTo>
                  <a:lnTo>
                    <a:pt x="824983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C08C74D5-12BD-4E89-93B2-3C94922AB824}"/>
                </a:ext>
              </a:extLst>
            </p:cNvPr>
            <p:cNvSpPr/>
            <p:nvPr/>
          </p:nvSpPr>
          <p:spPr>
            <a:xfrm>
              <a:off x="17322493" y="840983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30"/>
                  </a:moveTo>
                  <a:lnTo>
                    <a:pt x="494912" y="955770"/>
                  </a:lnTo>
                  <a:lnTo>
                    <a:pt x="487512" y="911869"/>
                  </a:lnTo>
                  <a:lnTo>
                    <a:pt x="475551" y="868627"/>
                  </a:lnTo>
                  <a:lnTo>
                    <a:pt x="459335" y="826344"/>
                  </a:lnTo>
                  <a:lnTo>
                    <a:pt x="439169" y="785320"/>
                  </a:lnTo>
                  <a:lnTo>
                    <a:pt x="415356" y="745855"/>
                  </a:lnTo>
                  <a:lnTo>
                    <a:pt x="388202" y="708249"/>
                  </a:lnTo>
                  <a:lnTo>
                    <a:pt x="358013" y="672801"/>
                  </a:lnTo>
                  <a:lnTo>
                    <a:pt x="325092" y="639812"/>
                  </a:lnTo>
                  <a:lnTo>
                    <a:pt x="289746" y="609580"/>
                  </a:lnTo>
                  <a:lnTo>
                    <a:pt x="252278" y="582407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9" y="498518"/>
                  </a:lnTo>
                </a:path>
                <a:path w="965834" h="1000125">
                  <a:moveTo>
                    <a:pt x="965529" y="502235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7"/>
                  </a:lnTo>
                  <a:lnTo>
                    <a:pt x="706718" y="609580"/>
                  </a:lnTo>
                  <a:lnTo>
                    <a:pt x="671138" y="639812"/>
                  </a:lnTo>
                  <a:lnTo>
                    <a:pt x="637988" y="672801"/>
                  </a:lnTo>
                  <a:lnTo>
                    <a:pt x="607578" y="708249"/>
                  </a:lnTo>
                  <a:lnTo>
                    <a:pt x="580217" y="745855"/>
                  </a:lnTo>
                  <a:lnTo>
                    <a:pt x="556217" y="785320"/>
                  </a:lnTo>
                  <a:lnTo>
                    <a:pt x="535885" y="826344"/>
                  </a:lnTo>
                  <a:lnTo>
                    <a:pt x="519533" y="868627"/>
                  </a:lnTo>
                  <a:lnTo>
                    <a:pt x="507469" y="911869"/>
                  </a:lnTo>
                  <a:lnTo>
                    <a:pt x="500003" y="955770"/>
                  </a:lnTo>
                  <a:lnTo>
                    <a:pt x="497446" y="1000030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E3ABF61B-E25C-4BF0-8C42-356A939346E5}"/>
                </a:ext>
              </a:extLst>
            </p:cNvPr>
            <p:cNvSpPr/>
            <p:nvPr/>
          </p:nvSpPr>
          <p:spPr>
            <a:xfrm>
              <a:off x="17297220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1" y="1841014"/>
                  </a:moveTo>
                  <a:lnTo>
                    <a:pt x="0" y="1841014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10" name="object 2">
            <a:extLst>
              <a:ext uri="{FF2B5EF4-FFF2-40B4-BE49-F238E27FC236}">
                <a16:creationId xmlns:a16="http://schemas.microsoft.com/office/drawing/2014/main" id="{2F00DBBB-7824-440F-959D-D255DC58BF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038" y="-9359"/>
            <a:ext cx="3058410" cy="1533511"/>
          </a:xfrm>
          <a:prstGeom prst="rect">
            <a:avLst/>
          </a:prstGeom>
        </p:spPr>
      </p:pic>
      <p:grpSp>
        <p:nvGrpSpPr>
          <p:cNvPr id="11" name="object 12">
            <a:extLst>
              <a:ext uri="{FF2B5EF4-FFF2-40B4-BE49-F238E27FC236}">
                <a16:creationId xmlns:a16="http://schemas.microsoft.com/office/drawing/2014/main" id="{A0C05FB2-0858-46E6-BCA9-C127EF74031B}"/>
              </a:ext>
            </a:extLst>
          </p:cNvPr>
          <p:cNvGrpSpPr/>
          <p:nvPr/>
        </p:nvGrpSpPr>
        <p:grpSpPr>
          <a:xfrm>
            <a:off x="13874750" y="7435850"/>
            <a:ext cx="4404776" cy="2866374"/>
            <a:chOff x="14952219" y="8116557"/>
            <a:chExt cx="3336290" cy="2171065"/>
          </a:xfrm>
        </p:grpSpPr>
        <p:sp>
          <p:nvSpPr>
            <p:cNvPr id="12" name="object 13">
              <a:extLst>
                <a:ext uri="{FF2B5EF4-FFF2-40B4-BE49-F238E27FC236}">
                  <a16:creationId xmlns:a16="http://schemas.microsoft.com/office/drawing/2014/main" id="{EE43DFAA-69B5-4271-8106-8D5B6EC55838}"/>
                </a:ext>
              </a:extLst>
            </p:cNvPr>
            <p:cNvSpPr/>
            <p:nvPr/>
          </p:nvSpPr>
          <p:spPr>
            <a:xfrm>
              <a:off x="14952219" y="8116557"/>
              <a:ext cx="3336290" cy="2171065"/>
            </a:xfrm>
            <a:custGeom>
              <a:avLst/>
              <a:gdLst/>
              <a:ahLst/>
              <a:cxnLst/>
              <a:rect l="l" t="t" r="r" b="b"/>
              <a:pathLst>
                <a:path w="3336290" h="2171065">
                  <a:moveTo>
                    <a:pt x="1136904" y="1106587"/>
                  </a:moveTo>
                  <a:lnTo>
                    <a:pt x="553720" y="1106587"/>
                  </a:lnTo>
                  <a:lnTo>
                    <a:pt x="0" y="1660961"/>
                  </a:lnTo>
                  <a:lnTo>
                    <a:pt x="0" y="2170440"/>
                  </a:lnTo>
                  <a:lnTo>
                    <a:pt x="29591" y="2170440"/>
                  </a:lnTo>
                  <a:lnTo>
                    <a:pt x="29591" y="1689760"/>
                  </a:lnTo>
                  <a:lnTo>
                    <a:pt x="1600344" y="1689760"/>
                  </a:lnTo>
                  <a:lnTo>
                    <a:pt x="1629920" y="1660961"/>
                  </a:lnTo>
                  <a:lnTo>
                    <a:pt x="42545" y="1660961"/>
                  </a:lnTo>
                  <a:lnTo>
                    <a:pt x="553720" y="1148349"/>
                  </a:lnTo>
                  <a:lnTo>
                    <a:pt x="583946" y="1148349"/>
                  </a:lnTo>
                  <a:lnTo>
                    <a:pt x="583946" y="1136829"/>
                  </a:lnTo>
                  <a:lnTo>
                    <a:pt x="1136904" y="1136829"/>
                  </a:lnTo>
                  <a:lnTo>
                    <a:pt x="1136904" y="1106587"/>
                  </a:lnTo>
                  <a:close/>
                </a:path>
                <a:path w="3336290" h="2171065">
                  <a:moveTo>
                    <a:pt x="583946" y="1689760"/>
                  </a:moveTo>
                  <a:lnTo>
                    <a:pt x="553720" y="1689760"/>
                  </a:lnTo>
                  <a:lnTo>
                    <a:pt x="553720" y="2170440"/>
                  </a:lnTo>
                  <a:lnTo>
                    <a:pt x="583946" y="2170440"/>
                  </a:lnTo>
                  <a:lnTo>
                    <a:pt x="583946" y="1689760"/>
                  </a:lnTo>
                  <a:close/>
                </a:path>
                <a:path w="3336290" h="2171065">
                  <a:moveTo>
                    <a:pt x="1136904" y="1689760"/>
                  </a:moveTo>
                  <a:lnTo>
                    <a:pt x="1106678" y="1689760"/>
                  </a:lnTo>
                  <a:lnTo>
                    <a:pt x="1106678" y="2170440"/>
                  </a:lnTo>
                  <a:lnTo>
                    <a:pt x="1136904" y="2141009"/>
                  </a:lnTo>
                  <a:lnTo>
                    <a:pt x="1136904" y="1689760"/>
                  </a:lnTo>
                  <a:close/>
                </a:path>
                <a:path w="3336290" h="2171065">
                  <a:moveTo>
                    <a:pt x="1661033" y="1689760"/>
                  </a:moveTo>
                  <a:lnTo>
                    <a:pt x="1600344" y="1689760"/>
                  </a:lnTo>
                  <a:lnTo>
                    <a:pt x="1136904" y="2141009"/>
                  </a:lnTo>
                  <a:lnTo>
                    <a:pt x="1136904" y="2170440"/>
                  </a:lnTo>
                  <a:lnTo>
                    <a:pt x="1661033" y="2170440"/>
                  </a:lnTo>
                  <a:lnTo>
                    <a:pt x="1661033" y="1689760"/>
                  </a:lnTo>
                  <a:close/>
                </a:path>
                <a:path w="3336290" h="2171065">
                  <a:moveTo>
                    <a:pt x="3335755" y="1136829"/>
                  </a:moveTo>
                  <a:lnTo>
                    <a:pt x="2791460" y="1136829"/>
                  </a:lnTo>
                  <a:lnTo>
                    <a:pt x="2245614" y="1689760"/>
                  </a:lnTo>
                  <a:lnTo>
                    <a:pt x="1691259" y="1689760"/>
                  </a:lnTo>
                  <a:lnTo>
                    <a:pt x="1691259" y="2170440"/>
                  </a:lnTo>
                  <a:lnTo>
                    <a:pt x="3335755" y="1136829"/>
                  </a:lnTo>
                  <a:close/>
                </a:path>
                <a:path w="3336290" h="2171065">
                  <a:moveTo>
                    <a:pt x="583946" y="1148349"/>
                  </a:moveTo>
                  <a:lnTo>
                    <a:pt x="553720" y="1148349"/>
                  </a:lnTo>
                  <a:lnTo>
                    <a:pt x="553720" y="1660961"/>
                  </a:lnTo>
                  <a:lnTo>
                    <a:pt x="583946" y="1660961"/>
                  </a:lnTo>
                  <a:lnTo>
                    <a:pt x="583946" y="1148349"/>
                  </a:lnTo>
                  <a:close/>
                </a:path>
                <a:path w="3336290" h="2171065">
                  <a:moveTo>
                    <a:pt x="1136904" y="1136829"/>
                  </a:moveTo>
                  <a:lnTo>
                    <a:pt x="1106678" y="1136829"/>
                  </a:lnTo>
                  <a:lnTo>
                    <a:pt x="1106678" y="1660961"/>
                  </a:lnTo>
                  <a:lnTo>
                    <a:pt x="1136904" y="1660961"/>
                  </a:lnTo>
                  <a:lnTo>
                    <a:pt x="1136904" y="1136829"/>
                  </a:lnTo>
                  <a:close/>
                </a:path>
                <a:path w="3336290" h="2171065">
                  <a:moveTo>
                    <a:pt x="1661033" y="1630668"/>
                  </a:moveTo>
                  <a:lnTo>
                    <a:pt x="1629920" y="1660961"/>
                  </a:lnTo>
                  <a:lnTo>
                    <a:pt x="1661033" y="1660961"/>
                  </a:lnTo>
                  <a:lnTo>
                    <a:pt x="1661033" y="1630668"/>
                  </a:lnTo>
                  <a:close/>
                </a:path>
                <a:path w="3336290" h="2171065">
                  <a:moveTo>
                    <a:pt x="2215388" y="1136829"/>
                  </a:moveTo>
                  <a:lnTo>
                    <a:pt x="2168213" y="1136829"/>
                  </a:lnTo>
                  <a:lnTo>
                    <a:pt x="1691259" y="1601237"/>
                  </a:lnTo>
                  <a:lnTo>
                    <a:pt x="1691259" y="1660961"/>
                  </a:lnTo>
                  <a:lnTo>
                    <a:pt x="2215388" y="1660961"/>
                  </a:lnTo>
                  <a:lnTo>
                    <a:pt x="2215388" y="1136829"/>
                  </a:lnTo>
                  <a:close/>
                </a:path>
                <a:path w="3336290" h="2171065">
                  <a:moveTo>
                    <a:pt x="2749677" y="1136829"/>
                  </a:moveTo>
                  <a:lnTo>
                    <a:pt x="2245614" y="1136829"/>
                  </a:lnTo>
                  <a:lnTo>
                    <a:pt x="2245614" y="1646561"/>
                  </a:lnTo>
                  <a:lnTo>
                    <a:pt x="2749677" y="1136829"/>
                  </a:lnTo>
                  <a:close/>
                </a:path>
                <a:path w="3336290" h="2171065">
                  <a:moveTo>
                    <a:pt x="2199271" y="1106587"/>
                  </a:moveTo>
                  <a:lnTo>
                    <a:pt x="1661033" y="1106587"/>
                  </a:lnTo>
                  <a:lnTo>
                    <a:pt x="1661033" y="1630668"/>
                  </a:lnTo>
                  <a:lnTo>
                    <a:pt x="1691259" y="1601237"/>
                  </a:lnTo>
                  <a:lnTo>
                    <a:pt x="1691259" y="1136829"/>
                  </a:lnTo>
                  <a:lnTo>
                    <a:pt x="2168213" y="1136829"/>
                  </a:lnTo>
                  <a:lnTo>
                    <a:pt x="2199271" y="1106587"/>
                  </a:lnTo>
                  <a:close/>
                </a:path>
                <a:path w="3336290" h="2171065">
                  <a:moveTo>
                    <a:pt x="3321304" y="602615"/>
                  </a:moveTo>
                  <a:lnTo>
                    <a:pt x="2797175" y="1131069"/>
                  </a:lnTo>
                  <a:lnTo>
                    <a:pt x="2797175" y="1136829"/>
                  </a:lnTo>
                  <a:lnTo>
                    <a:pt x="3321304" y="1136829"/>
                  </a:lnTo>
                  <a:lnTo>
                    <a:pt x="3321304" y="602615"/>
                  </a:lnTo>
                  <a:close/>
                </a:path>
                <a:path w="3336290" h="2171065">
                  <a:moveTo>
                    <a:pt x="2215388" y="1090895"/>
                  </a:moveTo>
                  <a:lnTo>
                    <a:pt x="2199271" y="1106587"/>
                  </a:lnTo>
                  <a:lnTo>
                    <a:pt x="2215388" y="1106587"/>
                  </a:lnTo>
                  <a:lnTo>
                    <a:pt x="2215388" y="1090895"/>
                  </a:lnTo>
                  <a:close/>
                </a:path>
                <a:path w="3336290" h="2171065">
                  <a:moveTo>
                    <a:pt x="2768346" y="582460"/>
                  </a:moveTo>
                  <a:lnTo>
                    <a:pt x="2737559" y="582460"/>
                  </a:lnTo>
                  <a:lnTo>
                    <a:pt x="2245614" y="1061464"/>
                  </a:lnTo>
                  <a:lnTo>
                    <a:pt x="2245614" y="1106587"/>
                  </a:lnTo>
                  <a:lnTo>
                    <a:pt x="2768346" y="1106587"/>
                  </a:lnTo>
                  <a:lnTo>
                    <a:pt x="2768346" y="582460"/>
                  </a:lnTo>
                  <a:close/>
                </a:path>
                <a:path w="3336290" h="2171065">
                  <a:moveTo>
                    <a:pt x="3335755" y="0"/>
                  </a:moveTo>
                  <a:lnTo>
                    <a:pt x="2768346" y="0"/>
                  </a:lnTo>
                  <a:lnTo>
                    <a:pt x="2768346" y="552221"/>
                  </a:lnTo>
                  <a:lnTo>
                    <a:pt x="2215388" y="552221"/>
                  </a:lnTo>
                  <a:lnTo>
                    <a:pt x="2215388" y="1090895"/>
                  </a:lnTo>
                  <a:lnTo>
                    <a:pt x="2245614" y="1061464"/>
                  </a:lnTo>
                  <a:lnTo>
                    <a:pt x="2245614" y="582460"/>
                  </a:lnTo>
                  <a:lnTo>
                    <a:pt x="2737559" y="582460"/>
                  </a:lnTo>
                  <a:lnTo>
                    <a:pt x="2797175" y="524412"/>
                  </a:lnTo>
                  <a:lnTo>
                    <a:pt x="2797175" y="29527"/>
                  </a:lnTo>
                  <a:lnTo>
                    <a:pt x="3305430" y="29527"/>
                  </a:lnTo>
                  <a:lnTo>
                    <a:pt x="3335755" y="0"/>
                  </a:lnTo>
                  <a:close/>
                </a:path>
                <a:path w="3336290" h="2171065">
                  <a:moveTo>
                    <a:pt x="3298317" y="582460"/>
                  </a:moveTo>
                  <a:lnTo>
                    <a:pt x="2797175" y="582460"/>
                  </a:lnTo>
                  <a:lnTo>
                    <a:pt x="2797175" y="1087869"/>
                  </a:lnTo>
                  <a:lnTo>
                    <a:pt x="3298317" y="582460"/>
                  </a:lnTo>
                  <a:close/>
                </a:path>
                <a:path w="3336290" h="2171065">
                  <a:moveTo>
                    <a:pt x="3321304" y="29527"/>
                  </a:moveTo>
                  <a:lnTo>
                    <a:pt x="3305430" y="29527"/>
                  </a:lnTo>
                  <a:lnTo>
                    <a:pt x="2797175" y="524412"/>
                  </a:lnTo>
                  <a:lnTo>
                    <a:pt x="2797175" y="552221"/>
                  </a:lnTo>
                  <a:lnTo>
                    <a:pt x="3321304" y="552221"/>
                  </a:lnTo>
                  <a:lnTo>
                    <a:pt x="3321304" y="29527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007A8E31-6604-4083-BC6E-A66091C9532C}"/>
                </a:ext>
              </a:extLst>
            </p:cNvPr>
            <p:cNvSpPr/>
            <p:nvPr/>
          </p:nvSpPr>
          <p:spPr>
            <a:xfrm>
              <a:off x="15656433" y="989919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4018" y="0"/>
                  </a:lnTo>
                  <a:lnTo>
                    <a:pt x="136017" y="718"/>
                  </a:lnTo>
                  <a:lnTo>
                    <a:pt x="97155" y="10081"/>
                  </a:lnTo>
                  <a:lnTo>
                    <a:pt x="62611" y="28798"/>
                  </a:lnTo>
                  <a:lnTo>
                    <a:pt x="33782" y="56158"/>
                  </a:lnTo>
                  <a:lnTo>
                    <a:pt x="12954" y="89996"/>
                  </a:lnTo>
                  <a:lnTo>
                    <a:pt x="2159" y="128155"/>
                  </a:lnTo>
                  <a:lnTo>
                    <a:pt x="635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0" y="159832"/>
                  </a:lnTo>
                  <a:lnTo>
                    <a:pt x="635" y="167754"/>
                  </a:lnTo>
                  <a:lnTo>
                    <a:pt x="2159" y="175671"/>
                  </a:lnTo>
                  <a:lnTo>
                    <a:pt x="3556" y="183595"/>
                  </a:lnTo>
                  <a:lnTo>
                    <a:pt x="4953" y="190793"/>
                  </a:lnTo>
                  <a:lnTo>
                    <a:pt x="7874" y="198710"/>
                  </a:lnTo>
                  <a:lnTo>
                    <a:pt x="10033" y="205913"/>
                  </a:lnTo>
                  <a:lnTo>
                    <a:pt x="13589" y="213112"/>
                  </a:lnTo>
                  <a:lnTo>
                    <a:pt x="16510" y="220310"/>
                  </a:lnTo>
                  <a:lnTo>
                    <a:pt x="20828" y="227509"/>
                  </a:lnTo>
                  <a:lnTo>
                    <a:pt x="44577" y="259189"/>
                  </a:lnTo>
                  <a:lnTo>
                    <a:pt x="56896" y="269269"/>
                  </a:lnTo>
                  <a:lnTo>
                    <a:pt x="62611" y="274310"/>
                  </a:lnTo>
                  <a:lnTo>
                    <a:pt x="97917" y="293027"/>
                  </a:lnTo>
                  <a:lnTo>
                    <a:pt x="105029" y="295905"/>
                  </a:lnTo>
                  <a:lnTo>
                    <a:pt x="113030" y="298068"/>
                  </a:lnTo>
                  <a:lnTo>
                    <a:pt x="120142" y="299506"/>
                  </a:lnTo>
                  <a:lnTo>
                    <a:pt x="128143" y="300945"/>
                  </a:lnTo>
                  <a:lnTo>
                    <a:pt x="136017" y="302389"/>
                  </a:lnTo>
                  <a:lnTo>
                    <a:pt x="144018" y="303108"/>
                  </a:lnTo>
                  <a:lnTo>
                    <a:pt x="151892" y="303108"/>
                  </a:lnTo>
                  <a:lnTo>
                    <a:pt x="151892" y="303827"/>
                  </a:lnTo>
                  <a:lnTo>
                    <a:pt x="159766" y="303827"/>
                  </a:lnTo>
                  <a:lnTo>
                    <a:pt x="167767" y="303108"/>
                  </a:lnTo>
                  <a:lnTo>
                    <a:pt x="183515" y="300226"/>
                  </a:lnTo>
                  <a:lnTo>
                    <a:pt x="190754" y="298787"/>
                  </a:lnTo>
                  <a:lnTo>
                    <a:pt x="198628" y="295905"/>
                  </a:lnTo>
                  <a:lnTo>
                    <a:pt x="205867" y="293747"/>
                  </a:lnTo>
                  <a:lnTo>
                    <a:pt x="213106" y="290145"/>
                  </a:lnTo>
                  <a:lnTo>
                    <a:pt x="220218" y="287268"/>
                  </a:lnTo>
                  <a:lnTo>
                    <a:pt x="227457" y="282947"/>
                  </a:lnTo>
                  <a:lnTo>
                    <a:pt x="233934" y="279350"/>
                  </a:lnTo>
                  <a:lnTo>
                    <a:pt x="241173" y="274310"/>
                  </a:lnTo>
                  <a:lnTo>
                    <a:pt x="246888" y="269989"/>
                  </a:lnTo>
                  <a:lnTo>
                    <a:pt x="253365" y="264229"/>
                  </a:lnTo>
                  <a:lnTo>
                    <a:pt x="259207" y="259189"/>
                  </a:lnTo>
                  <a:lnTo>
                    <a:pt x="264160" y="253429"/>
                  </a:lnTo>
                  <a:lnTo>
                    <a:pt x="269240" y="246950"/>
                  </a:lnTo>
                  <a:lnTo>
                    <a:pt x="274320" y="241190"/>
                  </a:lnTo>
                  <a:lnTo>
                    <a:pt x="292989" y="205913"/>
                  </a:lnTo>
                  <a:lnTo>
                    <a:pt x="295910" y="198710"/>
                  </a:lnTo>
                  <a:lnTo>
                    <a:pt x="298069" y="190793"/>
                  </a:lnTo>
                  <a:lnTo>
                    <a:pt x="299466" y="183595"/>
                  </a:lnTo>
                  <a:lnTo>
                    <a:pt x="300863" y="175671"/>
                  </a:lnTo>
                  <a:lnTo>
                    <a:pt x="302387" y="167754"/>
                  </a:lnTo>
                  <a:lnTo>
                    <a:pt x="303022" y="159832"/>
                  </a:lnTo>
                  <a:lnTo>
                    <a:pt x="303022" y="151913"/>
                  </a:lnTo>
                  <a:lnTo>
                    <a:pt x="303784" y="151913"/>
                  </a:lnTo>
                  <a:lnTo>
                    <a:pt x="303784" y="143996"/>
                  </a:lnTo>
                  <a:lnTo>
                    <a:pt x="303022" y="136074"/>
                  </a:lnTo>
                  <a:lnTo>
                    <a:pt x="293751" y="97194"/>
                  </a:lnTo>
                  <a:lnTo>
                    <a:pt x="274955" y="62636"/>
                  </a:lnTo>
                  <a:lnTo>
                    <a:pt x="247650" y="33839"/>
                  </a:lnTo>
                  <a:lnTo>
                    <a:pt x="213741" y="12962"/>
                  </a:lnTo>
                  <a:lnTo>
                    <a:pt x="183515" y="3601"/>
                  </a:lnTo>
                  <a:lnTo>
                    <a:pt x="167767" y="718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5">
              <a:extLst>
                <a:ext uri="{FF2B5EF4-FFF2-40B4-BE49-F238E27FC236}">
                  <a16:creationId xmlns:a16="http://schemas.microsoft.com/office/drawing/2014/main" id="{9205DA19-A6FE-45B8-BD18-88F388A2B74F}"/>
                </a:ext>
              </a:extLst>
            </p:cNvPr>
            <p:cNvSpPr/>
            <p:nvPr/>
          </p:nvSpPr>
          <p:spPr>
            <a:xfrm>
              <a:off x="15656492" y="989919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13"/>
                  </a:moveTo>
                  <a:lnTo>
                    <a:pt x="0" y="143996"/>
                  </a:lnTo>
                  <a:lnTo>
                    <a:pt x="635" y="136073"/>
                  </a:lnTo>
                  <a:lnTo>
                    <a:pt x="2159" y="128156"/>
                  </a:lnTo>
                  <a:lnTo>
                    <a:pt x="3556" y="120232"/>
                  </a:lnTo>
                  <a:lnTo>
                    <a:pt x="16510" y="82797"/>
                  </a:lnTo>
                  <a:lnTo>
                    <a:pt x="20066" y="75599"/>
                  </a:lnTo>
                  <a:lnTo>
                    <a:pt x="44577" y="44638"/>
                  </a:lnTo>
                  <a:lnTo>
                    <a:pt x="76328" y="20160"/>
                  </a:lnTo>
                  <a:lnTo>
                    <a:pt x="112270" y="5040"/>
                  </a:lnTo>
                  <a:lnTo>
                    <a:pt x="128145" y="2162"/>
                  </a:lnTo>
                  <a:lnTo>
                    <a:pt x="136019" y="718"/>
                  </a:lnTo>
                  <a:lnTo>
                    <a:pt x="143893" y="0"/>
                  </a:lnTo>
                  <a:lnTo>
                    <a:pt x="151895" y="0"/>
                  </a:lnTo>
                  <a:lnTo>
                    <a:pt x="159769" y="0"/>
                  </a:lnTo>
                  <a:lnTo>
                    <a:pt x="167770" y="718"/>
                  </a:lnTo>
                  <a:lnTo>
                    <a:pt x="175644" y="2162"/>
                  </a:lnTo>
                  <a:lnTo>
                    <a:pt x="183518" y="3601"/>
                  </a:lnTo>
                  <a:lnTo>
                    <a:pt x="220984" y="16559"/>
                  </a:lnTo>
                  <a:lnTo>
                    <a:pt x="234700" y="24482"/>
                  </a:lnTo>
                  <a:lnTo>
                    <a:pt x="241177" y="28798"/>
                  </a:lnTo>
                  <a:lnTo>
                    <a:pt x="270007" y="56157"/>
                  </a:lnTo>
                  <a:lnTo>
                    <a:pt x="290835" y="89995"/>
                  </a:lnTo>
                  <a:lnTo>
                    <a:pt x="301631" y="128156"/>
                  </a:lnTo>
                  <a:lnTo>
                    <a:pt x="303028" y="136073"/>
                  </a:lnTo>
                  <a:lnTo>
                    <a:pt x="303790" y="143996"/>
                  </a:lnTo>
                  <a:lnTo>
                    <a:pt x="303790" y="151913"/>
                  </a:lnTo>
                  <a:lnTo>
                    <a:pt x="303028" y="151913"/>
                  </a:lnTo>
                  <a:lnTo>
                    <a:pt x="303028" y="159831"/>
                  </a:lnTo>
                  <a:lnTo>
                    <a:pt x="302393" y="167753"/>
                  </a:lnTo>
                  <a:lnTo>
                    <a:pt x="300869" y="175671"/>
                  </a:lnTo>
                  <a:lnTo>
                    <a:pt x="299471" y="183594"/>
                  </a:lnTo>
                  <a:lnTo>
                    <a:pt x="298074" y="190792"/>
                  </a:lnTo>
                  <a:lnTo>
                    <a:pt x="295915" y="198709"/>
                  </a:lnTo>
                  <a:lnTo>
                    <a:pt x="292994" y="205913"/>
                  </a:lnTo>
                  <a:lnTo>
                    <a:pt x="290073" y="213831"/>
                  </a:lnTo>
                  <a:lnTo>
                    <a:pt x="269245" y="246949"/>
                  </a:lnTo>
                  <a:lnTo>
                    <a:pt x="264165" y="253429"/>
                  </a:lnTo>
                  <a:lnTo>
                    <a:pt x="259212" y="259188"/>
                  </a:lnTo>
                  <a:lnTo>
                    <a:pt x="253370" y="264229"/>
                  </a:lnTo>
                  <a:lnTo>
                    <a:pt x="246892" y="269988"/>
                  </a:lnTo>
                  <a:lnTo>
                    <a:pt x="241177" y="274309"/>
                  </a:lnTo>
                  <a:lnTo>
                    <a:pt x="233938" y="279350"/>
                  </a:lnTo>
                  <a:lnTo>
                    <a:pt x="227461" y="282946"/>
                  </a:lnTo>
                  <a:lnTo>
                    <a:pt x="220222" y="287267"/>
                  </a:lnTo>
                  <a:lnTo>
                    <a:pt x="213110" y="290145"/>
                  </a:lnTo>
                  <a:lnTo>
                    <a:pt x="205871" y="293746"/>
                  </a:lnTo>
                  <a:lnTo>
                    <a:pt x="198631" y="295904"/>
                  </a:lnTo>
                  <a:lnTo>
                    <a:pt x="190757" y="298787"/>
                  </a:lnTo>
                  <a:lnTo>
                    <a:pt x="183518" y="300225"/>
                  </a:lnTo>
                  <a:lnTo>
                    <a:pt x="175644" y="301664"/>
                  </a:lnTo>
                  <a:lnTo>
                    <a:pt x="167770" y="303108"/>
                  </a:lnTo>
                  <a:lnTo>
                    <a:pt x="159769" y="303827"/>
                  </a:lnTo>
                  <a:lnTo>
                    <a:pt x="151895" y="303827"/>
                  </a:lnTo>
                  <a:lnTo>
                    <a:pt x="151895" y="303108"/>
                  </a:lnTo>
                  <a:lnTo>
                    <a:pt x="143893" y="303108"/>
                  </a:lnTo>
                  <a:lnTo>
                    <a:pt x="136019" y="302388"/>
                  </a:lnTo>
                  <a:lnTo>
                    <a:pt x="128145" y="300945"/>
                  </a:lnTo>
                  <a:lnTo>
                    <a:pt x="120144" y="299506"/>
                  </a:lnTo>
                  <a:lnTo>
                    <a:pt x="113032" y="298067"/>
                  </a:lnTo>
                  <a:lnTo>
                    <a:pt x="105031" y="295904"/>
                  </a:lnTo>
                  <a:lnTo>
                    <a:pt x="97918" y="293027"/>
                  </a:lnTo>
                  <a:lnTo>
                    <a:pt x="89917" y="290145"/>
                  </a:lnTo>
                  <a:lnTo>
                    <a:pt x="56770" y="269269"/>
                  </a:lnTo>
                  <a:lnTo>
                    <a:pt x="50293" y="264229"/>
                  </a:lnTo>
                  <a:lnTo>
                    <a:pt x="24384" y="233992"/>
                  </a:lnTo>
                  <a:lnTo>
                    <a:pt x="20828" y="227507"/>
                  </a:lnTo>
                  <a:lnTo>
                    <a:pt x="16510" y="220309"/>
                  </a:lnTo>
                  <a:lnTo>
                    <a:pt x="13589" y="213111"/>
                  </a:lnTo>
                  <a:lnTo>
                    <a:pt x="10033" y="205913"/>
                  </a:lnTo>
                  <a:lnTo>
                    <a:pt x="7874" y="198709"/>
                  </a:lnTo>
                  <a:lnTo>
                    <a:pt x="4953" y="190792"/>
                  </a:lnTo>
                  <a:lnTo>
                    <a:pt x="3556" y="183594"/>
                  </a:lnTo>
                  <a:lnTo>
                    <a:pt x="2159" y="175671"/>
                  </a:lnTo>
                  <a:lnTo>
                    <a:pt x="635" y="167753"/>
                  </a:lnTo>
                  <a:lnTo>
                    <a:pt x="0" y="159831"/>
                  </a:lnTo>
                  <a:lnTo>
                    <a:pt x="0" y="151913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5" name="object 16">
            <a:extLst>
              <a:ext uri="{FF2B5EF4-FFF2-40B4-BE49-F238E27FC236}">
                <a16:creationId xmlns:a16="http://schemas.microsoft.com/office/drawing/2014/main" id="{6F69857A-0838-443A-9931-B076D09BFC9E}"/>
              </a:ext>
            </a:extLst>
          </p:cNvPr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6" name="object 17">
              <a:extLst>
                <a:ext uri="{FF2B5EF4-FFF2-40B4-BE49-F238E27FC236}">
                  <a16:creationId xmlns:a16="http://schemas.microsoft.com/office/drawing/2014/main" id="{8C8FCE2E-1CEE-437F-B0AA-3AC36232AD42}"/>
                </a:ext>
              </a:extLst>
            </p:cNvPr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8">
              <a:extLst>
                <a:ext uri="{FF2B5EF4-FFF2-40B4-BE49-F238E27FC236}">
                  <a16:creationId xmlns:a16="http://schemas.microsoft.com/office/drawing/2014/main" id="{5973D12C-9D8A-496D-BC9A-1B9D3B6A6EBB}"/>
                </a:ext>
              </a:extLst>
            </p:cNvPr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57AD383-5661-4598-8B79-98005E64238C}"/>
              </a:ext>
            </a:extLst>
          </p:cNvPr>
          <p:cNvSpPr txBox="1"/>
          <p:nvPr/>
        </p:nvSpPr>
        <p:spPr>
          <a:xfrm>
            <a:off x="6709617" y="600822"/>
            <a:ext cx="56845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latin typeface="Arial" panose="020B0604020202020204" pitchFamily="34" charset="0"/>
                <a:cs typeface="Arial" panose="020B0604020202020204" pitchFamily="34" charset="0"/>
              </a:rPr>
              <a:t>Цели и задачи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1FD9B5-5678-436F-9583-C14C1A75A7E5}"/>
              </a:ext>
            </a:extLst>
          </p:cNvPr>
          <p:cNvSpPr txBox="1"/>
          <p:nvPr/>
        </p:nvSpPr>
        <p:spPr>
          <a:xfrm>
            <a:off x="2673349" y="2711450"/>
            <a:ext cx="42672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	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Изучение и использование способов автоматического создания оглавления в Word для удобства, экономии времени и уменьшения ошибок. Погружение в возможности автоматизации работы с документами в Word.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A3812E-F1A5-4B76-B1A1-217B65EE55EA}"/>
              </a:ext>
            </a:extLst>
          </p:cNvPr>
          <p:cNvSpPr txBox="1"/>
          <p:nvPr/>
        </p:nvSpPr>
        <p:spPr>
          <a:xfrm>
            <a:off x="10902951" y="2714534"/>
            <a:ext cx="4724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1.Определить различные способы создания оглавления в Word.</a:t>
            </a:r>
          </a:p>
          <a:p>
            <a:pPr algn="just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2.Проверить работоспособность автоматического создания оглавления на практике.</a:t>
            </a:r>
          </a:p>
          <a:p>
            <a:pPr algn="just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3.Применить полученные знания для ускорения работы над документами с большим объемом информации.</a:t>
            </a:r>
          </a:p>
        </p:txBody>
      </p:sp>
    </p:spTree>
    <p:extLst>
      <p:ext uri="{BB962C8B-B14F-4D97-AF65-F5344CB8AC3E}">
        <p14:creationId xmlns:p14="http://schemas.microsoft.com/office/powerpoint/2010/main" val="852201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22713" y="-19079"/>
            <a:ext cx="8584565" cy="10307320"/>
            <a:chOff x="9722713" y="-19079"/>
            <a:chExt cx="8584565" cy="103073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7910" y="4439941"/>
              <a:ext cx="8340090" cy="5847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2713" y="2316784"/>
              <a:ext cx="8565286" cy="54444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7910" y="0"/>
              <a:ext cx="8340090" cy="650853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322419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4" y="0"/>
                  </a:lnTo>
                  <a:lnTo>
                    <a:pt x="487646" y="4150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3"/>
                  </a:lnTo>
                  <a:lnTo>
                    <a:pt x="415457" y="170467"/>
                  </a:lnTo>
                  <a:lnTo>
                    <a:pt x="388292" y="208122"/>
                  </a:lnTo>
                  <a:lnTo>
                    <a:pt x="358091" y="243609"/>
                  </a:lnTo>
                  <a:lnTo>
                    <a:pt x="325158" y="276631"/>
                  </a:lnTo>
                  <a:lnTo>
                    <a:pt x="289800" y="306887"/>
                  </a:lnTo>
                  <a:lnTo>
                    <a:pt x="252320" y="334079"/>
                  </a:lnTo>
                  <a:lnTo>
                    <a:pt x="213025" y="357907"/>
                  </a:lnTo>
                  <a:lnTo>
                    <a:pt x="172220" y="378074"/>
                  </a:lnTo>
                  <a:lnTo>
                    <a:pt x="130209" y="394279"/>
                  </a:lnTo>
                  <a:lnTo>
                    <a:pt x="87299" y="406225"/>
                  </a:lnTo>
                  <a:lnTo>
                    <a:pt x="43794" y="413611"/>
                  </a:lnTo>
                  <a:lnTo>
                    <a:pt x="0" y="416140"/>
                  </a:lnTo>
                  <a:lnTo>
                    <a:pt x="43794" y="418668"/>
                  </a:lnTo>
                  <a:lnTo>
                    <a:pt x="87299" y="426054"/>
                  </a:lnTo>
                  <a:lnTo>
                    <a:pt x="130209" y="437997"/>
                  </a:lnTo>
                  <a:lnTo>
                    <a:pt x="172220" y="454198"/>
                  </a:lnTo>
                  <a:lnTo>
                    <a:pt x="213025" y="474356"/>
                  </a:lnTo>
                  <a:lnTo>
                    <a:pt x="252320" y="498172"/>
                  </a:lnTo>
                  <a:lnTo>
                    <a:pt x="289800" y="525346"/>
                  </a:lnTo>
                  <a:lnTo>
                    <a:pt x="325158" y="555579"/>
                  </a:lnTo>
                  <a:lnTo>
                    <a:pt x="358091" y="588569"/>
                  </a:lnTo>
                  <a:lnTo>
                    <a:pt x="388292" y="624018"/>
                  </a:lnTo>
                  <a:lnTo>
                    <a:pt x="415457" y="661626"/>
                  </a:lnTo>
                  <a:lnTo>
                    <a:pt x="439280" y="701092"/>
                  </a:lnTo>
                  <a:lnTo>
                    <a:pt x="459456" y="742117"/>
                  </a:lnTo>
                  <a:lnTo>
                    <a:pt x="475680" y="784401"/>
                  </a:lnTo>
                  <a:lnTo>
                    <a:pt x="487646" y="827644"/>
                  </a:lnTo>
                  <a:lnTo>
                    <a:pt x="495050" y="871546"/>
                  </a:lnTo>
                  <a:lnTo>
                    <a:pt x="497586" y="915808"/>
                  </a:lnTo>
                  <a:lnTo>
                    <a:pt x="500142" y="871546"/>
                  </a:lnTo>
                  <a:lnTo>
                    <a:pt x="507604" y="827644"/>
                  </a:lnTo>
                  <a:lnTo>
                    <a:pt x="519662" y="784401"/>
                  </a:lnTo>
                  <a:lnTo>
                    <a:pt x="536008" y="742117"/>
                  </a:lnTo>
                  <a:lnTo>
                    <a:pt x="556331" y="701092"/>
                  </a:lnTo>
                  <a:lnTo>
                    <a:pt x="580323" y="661626"/>
                  </a:lnTo>
                  <a:lnTo>
                    <a:pt x="607673" y="624018"/>
                  </a:lnTo>
                  <a:lnTo>
                    <a:pt x="638073" y="588569"/>
                  </a:lnTo>
                  <a:lnTo>
                    <a:pt x="671212" y="555579"/>
                  </a:lnTo>
                  <a:lnTo>
                    <a:pt x="706783" y="525346"/>
                  </a:lnTo>
                  <a:lnTo>
                    <a:pt x="744474" y="498172"/>
                  </a:lnTo>
                  <a:lnTo>
                    <a:pt x="783977" y="474356"/>
                  </a:lnTo>
                  <a:lnTo>
                    <a:pt x="824983" y="454198"/>
                  </a:lnTo>
                  <a:lnTo>
                    <a:pt x="867181" y="437997"/>
                  </a:lnTo>
                  <a:lnTo>
                    <a:pt x="910263" y="426054"/>
                  </a:lnTo>
                  <a:lnTo>
                    <a:pt x="953918" y="418668"/>
                  </a:lnTo>
                  <a:lnTo>
                    <a:pt x="965601" y="417996"/>
                  </a:lnTo>
                  <a:lnTo>
                    <a:pt x="965601" y="414284"/>
                  </a:lnTo>
                  <a:lnTo>
                    <a:pt x="953918" y="413611"/>
                  </a:lnTo>
                  <a:lnTo>
                    <a:pt x="910263" y="406225"/>
                  </a:lnTo>
                  <a:lnTo>
                    <a:pt x="867181" y="394279"/>
                  </a:lnTo>
                  <a:lnTo>
                    <a:pt x="824983" y="378074"/>
                  </a:lnTo>
                  <a:lnTo>
                    <a:pt x="783977" y="357907"/>
                  </a:lnTo>
                  <a:lnTo>
                    <a:pt x="744474" y="334079"/>
                  </a:lnTo>
                  <a:lnTo>
                    <a:pt x="706783" y="306887"/>
                  </a:lnTo>
                  <a:lnTo>
                    <a:pt x="671212" y="276631"/>
                  </a:lnTo>
                  <a:lnTo>
                    <a:pt x="638073" y="243609"/>
                  </a:lnTo>
                  <a:lnTo>
                    <a:pt x="607673" y="208122"/>
                  </a:lnTo>
                  <a:lnTo>
                    <a:pt x="580323" y="170467"/>
                  </a:lnTo>
                  <a:lnTo>
                    <a:pt x="556331" y="130943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0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7322493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5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70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8"/>
                  </a:lnTo>
                  <a:lnTo>
                    <a:pt x="212993" y="474412"/>
                  </a:lnTo>
                  <a:lnTo>
                    <a:pt x="172198" y="454255"/>
                  </a:lnTo>
                  <a:lnTo>
                    <a:pt x="130196" y="438054"/>
                  </a:lnTo>
                  <a:lnTo>
                    <a:pt x="87292" y="426112"/>
                  </a:lnTo>
                  <a:lnTo>
                    <a:pt x="43792" y="418726"/>
                  </a:lnTo>
                  <a:lnTo>
                    <a:pt x="0" y="416198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7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3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6"/>
                  </a:lnTo>
                  <a:lnTo>
                    <a:pt x="415356" y="170520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200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20"/>
                  </a:lnTo>
                  <a:lnTo>
                    <a:pt x="607578" y="208176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3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7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29" y="414339"/>
                  </a:lnTo>
                </a:path>
                <a:path w="965834" h="916305">
                  <a:moveTo>
                    <a:pt x="965529" y="418056"/>
                  </a:moveTo>
                  <a:lnTo>
                    <a:pt x="910235" y="426112"/>
                  </a:lnTo>
                  <a:lnTo>
                    <a:pt x="867149" y="438054"/>
                  </a:lnTo>
                  <a:lnTo>
                    <a:pt x="824944" y="454255"/>
                  </a:lnTo>
                  <a:lnTo>
                    <a:pt x="783931" y="474412"/>
                  </a:lnTo>
                  <a:lnTo>
                    <a:pt x="744419" y="498228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70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5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7322419" y="840930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6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80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6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6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6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3" y="538438"/>
                  </a:lnTo>
                  <a:lnTo>
                    <a:pt x="867181" y="522237"/>
                  </a:lnTo>
                  <a:lnTo>
                    <a:pt x="910263" y="510294"/>
                  </a:lnTo>
                  <a:lnTo>
                    <a:pt x="953918" y="502908"/>
                  </a:lnTo>
                  <a:lnTo>
                    <a:pt x="965601" y="502236"/>
                  </a:lnTo>
                  <a:lnTo>
                    <a:pt x="965601" y="498524"/>
                  </a:lnTo>
                  <a:lnTo>
                    <a:pt x="953918" y="497851"/>
                  </a:lnTo>
                  <a:lnTo>
                    <a:pt x="910263" y="490464"/>
                  </a:lnTo>
                  <a:lnTo>
                    <a:pt x="867181" y="478519"/>
                  </a:lnTo>
                  <a:lnTo>
                    <a:pt x="824983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7322493" y="840983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1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9" y="498518"/>
                  </a:lnTo>
                </a:path>
                <a:path w="965834" h="1000125">
                  <a:moveTo>
                    <a:pt x="965529" y="502235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1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297220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1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4" name="object 14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86274" y="531552"/>
            <a:ext cx="4442460" cy="10877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950" b="1" spc="85" dirty="0">
                <a:latin typeface="Arial"/>
                <a:cs typeface="Arial"/>
              </a:rPr>
              <a:t>Введение</a:t>
            </a:r>
            <a:endParaRPr sz="695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0529" y="2350655"/>
            <a:ext cx="9376410" cy="62824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26084" indent="-635">
              <a:lnSpc>
                <a:spcPts val="3750"/>
              </a:lnSpc>
              <a:spcBef>
                <a:spcPts val="135"/>
              </a:spcBef>
            </a:pPr>
            <a:r>
              <a:rPr sz="3150" spc="160" dirty="0">
                <a:latin typeface="Arial"/>
                <a:cs typeface="Arial"/>
              </a:rPr>
              <a:t>Добрый</a:t>
            </a:r>
            <a:r>
              <a:rPr sz="3150" spc="-80" dirty="0">
                <a:latin typeface="Arial"/>
                <a:cs typeface="Arial"/>
              </a:rPr>
              <a:t> </a:t>
            </a:r>
            <a:r>
              <a:rPr sz="3150" spc="90" dirty="0">
                <a:latin typeface="Arial"/>
                <a:cs typeface="Arial"/>
              </a:rPr>
              <a:t>день</a:t>
            </a:r>
            <a:r>
              <a:rPr sz="3150" spc="90" dirty="0">
                <a:latin typeface="Lucida Sans Unicode"/>
                <a:cs typeface="Lucida Sans Unicode"/>
              </a:rPr>
              <a:t>!</a:t>
            </a:r>
            <a:r>
              <a:rPr sz="3150" spc="-200" dirty="0">
                <a:latin typeface="Lucida Sans Unicode"/>
                <a:cs typeface="Lucida Sans Unicode"/>
              </a:rPr>
              <a:t> </a:t>
            </a:r>
            <a:r>
              <a:rPr sz="3150" spc="60" dirty="0">
                <a:latin typeface="Arial"/>
                <a:cs typeface="Arial"/>
              </a:rPr>
              <a:t>Сегодня</a:t>
            </a:r>
            <a:r>
              <a:rPr sz="3150" spc="-75" dirty="0">
                <a:latin typeface="Arial"/>
                <a:cs typeface="Arial"/>
              </a:rPr>
              <a:t> </a:t>
            </a:r>
            <a:r>
              <a:rPr sz="3150" spc="195" dirty="0">
                <a:latin typeface="Arial"/>
                <a:cs typeface="Arial"/>
              </a:rPr>
              <a:t>мы</a:t>
            </a:r>
            <a:r>
              <a:rPr sz="3150" spc="-75" dirty="0">
                <a:latin typeface="Arial"/>
                <a:cs typeface="Arial"/>
              </a:rPr>
              <a:t> </a:t>
            </a:r>
            <a:r>
              <a:rPr sz="3150" spc="105" dirty="0">
                <a:latin typeface="Arial"/>
                <a:cs typeface="Arial"/>
              </a:rPr>
              <a:t>рассмотрим </a:t>
            </a:r>
            <a:r>
              <a:rPr sz="3150" i="1" spc="-85" dirty="0">
                <a:latin typeface="Arial"/>
                <a:cs typeface="Arial"/>
              </a:rPr>
              <a:t>эффективные</a:t>
            </a:r>
            <a:r>
              <a:rPr sz="3150" i="1" spc="-50" dirty="0">
                <a:latin typeface="Arial"/>
                <a:cs typeface="Arial"/>
              </a:rPr>
              <a:t> </a:t>
            </a:r>
            <a:r>
              <a:rPr sz="3150" i="1" dirty="0">
                <a:latin typeface="Arial"/>
                <a:cs typeface="Arial"/>
              </a:rPr>
              <a:t>методы</a:t>
            </a:r>
            <a:r>
              <a:rPr sz="3150" i="1" spc="-50" dirty="0">
                <a:latin typeface="Arial"/>
                <a:cs typeface="Arial"/>
              </a:rPr>
              <a:t> </a:t>
            </a:r>
            <a:r>
              <a:rPr sz="3150" spc="95" dirty="0">
                <a:latin typeface="Arial"/>
                <a:cs typeface="Arial"/>
              </a:rPr>
              <a:t>создания </a:t>
            </a:r>
            <a:r>
              <a:rPr sz="3150" spc="130" dirty="0">
                <a:latin typeface="Arial"/>
                <a:cs typeface="Arial"/>
              </a:rPr>
              <a:t>автоматического</a:t>
            </a:r>
            <a:r>
              <a:rPr sz="3150" spc="-65" dirty="0">
                <a:latin typeface="Arial"/>
                <a:cs typeface="Arial"/>
              </a:rPr>
              <a:t> </a:t>
            </a:r>
            <a:r>
              <a:rPr sz="3150" spc="110" dirty="0">
                <a:latin typeface="Arial"/>
                <a:cs typeface="Arial"/>
              </a:rPr>
              <a:t>оглавления</a:t>
            </a:r>
            <a:r>
              <a:rPr sz="3150" spc="-60" dirty="0">
                <a:latin typeface="Arial"/>
                <a:cs typeface="Arial"/>
              </a:rPr>
              <a:t> </a:t>
            </a:r>
            <a:r>
              <a:rPr sz="3150" spc="150" dirty="0">
                <a:latin typeface="Arial"/>
                <a:cs typeface="Arial"/>
              </a:rPr>
              <a:t>в</a:t>
            </a:r>
            <a:r>
              <a:rPr sz="3150" spc="-65" dirty="0">
                <a:latin typeface="Arial"/>
                <a:cs typeface="Arial"/>
              </a:rPr>
              <a:t> </a:t>
            </a:r>
            <a:r>
              <a:rPr lang="en-US" sz="3150" spc="-10" dirty="0">
                <a:latin typeface="Lucida Sans Unicode"/>
                <a:cs typeface="Lucida Sans Unicode"/>
              </a:rPr>
              <a:t>Microsoft</a:t>
            </a:r>
            <a:endParaRPr lang="en-US" sz="3150" dirty="0">
              <a:latin typeface="Lucida Sans Unicode"/>
              <a:cs typeface="Lucida Sans Unicode"/>
            </a:endParaRPr>
          </a:p>
          <a:p>
            <a:pPr marL="12700" marR="400050">
              <a:lnSpc>
                <a:spcPts val="3750"/>
              </a:lnSpc>
              <a:spcBef>
                <a:spcPts val="55"/>
              </a:spcBef>
            </a:pPr>
            <a:r>
              <a:rPr lang="en-US" sz="3150" spc="-55" dirty="0">
                <a:latin typeface="Lucida Sans Unicode"/>
                <a:cs typeface="Lucida Sans Unicode"/>
              </a:rPr>
              <a:t>Word.</a:t>
            </a:r>
            <a:r>
              <a:rPr lang="ru-RU" sz="3150" spc="-55" dirty="0">
                <a:latin typeface="Lucida Sans Unicode"/>
                <a:cs typeface="Lucida Sans Unicode"/>
              </a:rPr>
              <a:t> </a:t>
            </a:r>
            <a:r>
              <a:rPr lang="ru-RU" sz="3150" spc="65" dirty="0">
                <a:latin typeface="Arial"/>
                <a:cs typeface="Arial"/>
              </a:rPr>
              <a:t>Мы узнаем</a:t>
            </a:r>
            <a:r>
              <a:rPr lang="ru-RU" sz="3150" spc="65" dirty="0">
                <a:latin typeface="Lucida Sans Unicode"/>
                <a:cs typeface="Lucida Sans Unicode"/>
              </a:rPr>
              <a:t>,</a:t>
            </a:r>
            <a:r>
              <a:rPr lang="ru-RU" sz="3150" spc="-204" dirty="0">
                <a:latin typeface="Lucida Sans Unicode"/>
                <a:cs typeface="Lucida Sans Unicode"/>
              </a:rPr>
              <a:t> </a:t>
            </a:r>
            <a:r>
              <a:rPr lang="ru-RU" sz="3150" spc="210" dirty="0">
                <a:latin typeface="Arial"/>
                <a:cs typeface="Arial"/>
              </a:rPr>
              <a:t>как</a:t>
            </a:r>
            <a:r>
              <a:rPr lang="ru-RU" sz="3150" spc="-80" dirty="0">
                <a:latin typeface="Arial"/>
                <a:cs typeface="Arial"/>
              </a:rPr>
              <a:t> </a:t>
            </a:r>
            <a:r>
              <a:rPr lang="ru-RU" sz="3150" spc="140" dirty="0">
                <a:latin typeface="Arial"/>
                <a:cs typeface="Arial"/>
              </a:rPr>
              <a:t>упростить </a:t>
            </a:r>
            <a:r>
              <a:rPr lang="ru-RU" sz="3150" spc="105" dirty="0">
                <a:latin typeface="Arial"/>
                <a:cs typeface="Arial"/>
              </a:rPr>
              <a:t>процесс</a:t>
            </a:r>
            <a:r>
              <a:rPr sz="3150" spc="-80" dirty="0">
                <a:latin typeface="Arial"/>
                <a:cs typeface="Arial"/>
              </a:rPr>
              <a:t> </a:t>
            </a:r>
            <a:r>
              <a:rPr sz="3150" spc="95" dirty="0">
                <a:latin typeface="Arial"/>
                <a:cs typeface="Arial"/>
              </a:rPr>
              <a:t>создания </a:t>
            </a:r>
            <a:r>
              <a:rPr sz="3150" spc="110" dirty="0">
                <a:latin typeface="Arial"/>
                <a:cs typeface="Arial"/>
              </a:rPr>
              <a:t>оглавления</a:t>
            </a:r>
            <a:r>
              <a:rPr sz="3150" spc="-80" dirty="0">
                <a:latin typeface="Arial"/>
                <a:cs typeface="Arial"/>
              </a:rPr>
              <a:t> </a:t>
            </a:r>
            <a:r>
              <a:rPr sz="3150" spc="280" dirty="0">
                <a:latin typeface="Arial"/>
                <a:cs typeface="Arial"/>
              </a:rPr>
              <a:t>и</a:t>
            </a:r>
            <a:r>
              <a:rPr sz="3150" spc="-75" dirty="0">
                <a:latin typeface="Arial"/>
                <a:cs typeface="Arial"/>
              </a:rPr>
              <a:t> </a:t>
            </a:r>
            <a:r>
              <a:rPr sz="3150" spc="150" dirty="0">
                <a:latin typeface="Arial"/>
                <a:cs typeface="Arial"/>
              </a:rPr>
              <a:t>сэкономить</a:t>
            </a:r>
            <a:r>
              <a:rPr sz="3150" spc="-75" dirty="0">
                <a:latin typeface="Arial"/>
                <a:cs typeface="Arial"/>
              </a:rPr>
              <a:t> </a:t>
            </a:r>
            <a:r>
              <a:rPr sz="3150" spc="90" dirty="0">
                <a:latin typeface="Arial"/>
                <a:cs typeface="Arial"/>
              </a:rPr>
              <a:t>время</a:t>
            </a:r>
            <a:r>
              <a:rPr sz="3150" spc="90" dirty="0">
                <a:latin typeface="Lucida Sans Unicode"/>
                <a:cs typeface="Lucida Sans Unicode"/>
              </a:rPr>
              <a:t>.</a:t>
            </a:r>
            <a:r>
              <a:rPr sz="3150" spc="-204" dirty="0">
                <a:latin typeface="Lucida Sans Unicode"/>
                <a:cs typeface="Lucida Sans Unicode"/>
              </a:rPr>
              <a:t> </a:t>
            </a:r>
            <a:r>
              <a:rPr sz="3150" spc="120" dirty="0">
                <a:latin typeface="Arial"/>
                <a:cs typeface="Arial"/>
              </a:rPr>
              <a:t>Погрузимся</a:t>
            </a:r>
            <a:r>
              <a:rPr sz="3150" spc="-75" dirty="0">
                <a:latin typeface="Arial"/>
                <a:cs typeface="Arial"/>
              </a:rPr>
              <a:t> </a:t>
            </a:r>
            <a:r>
              <a:rPr sz="3150" spc="100" dirty="0">
                <a:latin typeface="Arial"/>
                <a:cs typeface="Arial"/>
              </a:rPr>
              <a:t>в </a:t>
            </a:r>
            <a:r>
              <a:rPr sz="3150" spc="215" dirty="0">
                <a:latin typeface="Arial"/>
                <a:cs typeface="Arial"/>
              </a:rPr>
              <a:t>мир</a:t>
            </a:r>
            <a:r>
              <a:rPr sz="3150" spc="-85" dirty="0">
                <a:latin typeface="Arial"/>
                <a:cs typeface="Arial"/>
              </a:rPr>
              <a:t> </a:t>
            </a:r>
            <a:r>
              <a:rPr sz="3150" spc="140" dirty="0">
                <a:latin typeface="Arial"/>
                <a:cs typeface="Arial"/>
              </a:rPr>
              <a:t>автоматизации</a:t>
            </a:r>
            <a:r>
              <a:rPr sz="3150" spc="-85" dirty="0">
                <a:latin typeface="Arial"/>
                <a:cs typeface="Arial"/>
              </a:rPr>
              <a:t> </a:t>
            </a:r>
            <a:r>
              <a:rPr sz="3150" spc="280" dirty="0">
                <a:latin typeface="Arial"/>
                <a:cs typeface="Arial"/>
              </a:rPr>
              <a:t>и</a:t>
            </a:r>
            <a:r>
              <a:rPr sz="3150" spc="-85" dirty="0">
                <a:latin typeface="Arial"/>
                <a:cs typeface="Arial"/>
              </a:rPr>
              <a:t> </a:t>
            </a:r>
            <a:r>
              <a:rPr sz="3150" spc="-10" dirty="0">
                <a:latin typeface="Arial"/>
                <a:cs typeface="Arial"/>
              </a:rPr>
              <a:t>удобства</a:t>
            </a:r>
            <a:r>
              <a:rPr sz="3150" spc="-10" dirty="0">
                <a:latin typeface="Lucida Sans Unicode"/>
                <a:cs typeface="Lucida Sans Unicode"/>
              </a:rPr>
              <a:t>!</a:t>
            </a:r>
            <a:endParaRPr sz="3150" dirty="0">
              <a:latin typeface="Lucida Sans Unicode"/>
              <a:cs typeface="Lucida Sans Unicode"/>
            </a:endParaRPr>
          </a:p>
          <a:p>
            <a:pPr marL="12700">
              <a:lnSpc>
                <a:spcPts val="3010"/>
              </a:lnSpc>
            </a:pPr>
            <a:r>
              <a:rPr sz="3150" spc="85" dirty="0">
                <a:latin typeface="Arial"/>
                <a:cs typeface="Arial"/>
              </a:rPr>
              <a:t>Автоматическое</a:t>
            </a:r>
            <a:r>
              <a:rPr sz="3150" spc="-70" dirty="0">
                <a:latin typeface="Arial"/>
                <a:cs typeface="Arial"/>
              </a:rPr>
              <a:t> </a:t>
            </a:r>
            <a:r>
              <a:rPr sz="3150" spc="80" dirty="0">
                <a:latin typeface="Arial"/>
                <a:cs typeface="Arial"/>
              </a:rPr>
              <a:t>оглавление</a:t>
            </a:r>
            <a:r>
              <a:rPr sz="3150" spc="-70" dirty="0">
                <a:latin typeface="Arial"/>
                <a:cs typeface="Arial"/>
              </a:rPr>
              <a:t> </a:t>
            </a:r>
            <a:r>
              <a:rPr sz="3150" spc="90" dirty="0">
                <a:latin typeface="Arial"/>
                <a:cs typeface="Arial"/>
              </a:rPr>
              <a:t>позволяет</a:t>
            </a:r>
            <a:endParaRPr sz="3150" dirty="0">
              <a:latin typeface="Arial"/>
              <a:cs typeface="Arial"/>
            </a:endParaRPr>
          </a:p>
          <a:p>
            <a:pPr marL="12700" marR="426084" indent="-635">
              <a:lnSpc>
                <a:spcPts val="3750"/>
              </a:lnSpc>
              <a:spcBef>
                <a:spcPts val="135"/>
              </a:spcBef>
            </a:pPr>
            <a:r>
              <a:rPr sz="3150" spc="125" dirty="0">
                <a:latin typeface="Arial"/>
                <a:cs typeface="Arial"/>
              </a:rPr>
              <a:t>сэкономить</a:t>
            </a:r>
            <a:r>
              <a:rPr sz="3150" spc="-85" dirty="0">
                <a:latin typeface="Arial"/>
                <a:cs typeface="Arial"/>
              </a:rPr>
              <a:t> </a:t>
            </a:r>
            <a:r>
              <a:rPr sz="3150" spc="105" dirty="0">
                <a:latin typeface="Arial"/>
                <a:cs typeface="Arial"/>
              </a:rPr>
              <a:t>время</a:t>
            </a:r>
            <a:r>
              <a:rPr sz="3150" spc="-80" dirty="0">
                <a:latin typeface="Arial"/>
                <a:cs typeface="Arial"/>
              </a:rPr>
              <a:t> </a:t>
            </a:r>
            <a:r>
              <a:rPr sz="3150" spc="260" dirty="0">
                <a:latin typeface="Arial"/>
                <a:cs typeface="Arial"/>
              </a:rPr>
              <a:t>и</a:t>
            </a:r>
            <a:r>
              <a:rPr sz="3150" spc="-85" dirty="0">
                <a:latin typeface="Arial"/>
                <a:cs typeface="Arial"/>
              </a:rPr>
              <a:t> </a:t>
            </a:r>
            <a:r>
              <a:rPr sz="3150" spc="160" dirty="0">
                <a:latin typeface="Arial"/>
                <a:cs typeface="Arial"/>
              </a:rPr>
              <a:t>уменьшить</a:t>
            </a:r>
            <a:r>
              <a:rPr sz="3150" spc="-80" dirty="0">
                <a:latin typeface="Arial"/>
                <a:cs typeface="Arial"/>
              </a:rPr>
              <a:t> </a:t>
            </a:r>
            <a:r>
              <a:rPr sz="3150" spc="85" dirty="0">
                <a:latin typeface="Arial"/>
                <a:cs typeface="Arial"/>
              </a:rPr>
              <a:t>вероятность </a:t>
            </a:r>
            <a:r>
              <a:rPr sz="3150" spc="200" dirty="0">
                <a:latin typeface="Arial"/>
                <a:cs typeface="Arial"/>
              </a:rPr>
              <a:t>ошибок</a:t>
            </a:r>
            <a:r>
              <a:rPr sz="3150" spc="-90" dirty="0">
                <a:latin typeface="Arial"/>
                <a:cs typeface="Arial"/>
              </a:rPr>
              <a:t> </a:t>
            </a:r>
            <a:r>
              <a:rPr sz="3150" spc="225" dirty="0">
                <a:latin typeface="Arial"/>
                <a:cs typeface="Arial"/>
              </a:rPr>
              <a:t>при</a:t>
            </a:r>
            <a:r>
              <a:rPr sz="3150" spc="-85" dirty="0">
                <a:latin typeface="Arial"/>
                <a:cs typeface="Arial"/>
              </a:rPr>
              <a:t> </a:t>
            </a:r>
            <a:r>
              <a:rPr sz="3150" spc="114" dirty="0">
                <a:latin typeface="Arial"/>
                <a:cs typeface="Arial"/>
              </a:rPr>
              <a:t>создании</a:t>
            </a:r>
            <a:r>
              <a:rPr sz="3150" spc="-85" dirty="0">
                <a:latin typeface="Arial"/>
                <a:cs typeface="Arial"/>
              </a:rPr>
              <a:t> </a:t>
            </a:r>
            <a:r>
              <a:rPr sz="3150" spc="80" dirty="0">
                <a:latin typeface="Arial"/>
                <a:cs typeface="Arial"/>
              </a:rPr>
              <a:t>документа</a:t>
            </a:r>
            <a:r>
              <a:rPr sz="3150" spc="80" dirty="0">
                <a:latin typeface="Lucida Sans Unicode"/>
                <a:cs typeface="Lucida Sans Unicode"/>
              </a:rPr>
              <a:t>.</a:t>
            </a:r>
            <a:r>
              <a:rPr sz="3150" spc="-204" dirty="0">
                <a:latin typeface="Lucida Sans Unicode"/>
                <a:cs typeface="Lucida Sans Unicode"/>
              </a:rPr>
              <a:t> </a:t>
            </a:r>
            <a:r>
              <a:rPr sz="3150" spc="-10" dirty="0">
                <a:latin typeface="Lucida Sans Unicode"/>
                <a:cs typeface="Lucida Sans Unicode"/>
              </a:rPr>
              <a:t>Microsoft</a:t>
            </a:r>
            <a:endParaRPr sz="3150" dirty="0">
              <a:latin typeface="Lucida Sans Unicode"/>
              <a:cs typeface="Lucida Sans Unicode"/>
            </a:endParaRPr>
          </a:p>
          <a:p>
            <a:pPr marL="12700" marR="400050">
              <a:lnSpc>
                <a:spcPts val="3750"/>
              </a:lnSpc>
              <a:spcBef>
                <a:spcPts val="55"/>
              </a:spcBef>
            </a:pPr>
            <a:r>
              <a:rPr sz="3150" spc="-55" dirty="0">
                <a:latin typeface="Lucida Sans Unicode"/>
                <a:cs typeface="Lucida Sans Unicode"/>
              </a:rPr>
              <a:t>Word</a:t>
            </a:r>
            <a:r>
              <a:rPr sz="3150" spc="-210" dirty="0">
                <a:latin typeface="Lucida Sans Unicode"/>
                <a:cs typeface="Lucida Sans Unicode"/>
              </a:rPr>
              <a:t> </a:t>
            </a:r>
            <a:r>
              <a:rPr sz="3150" spc="65" dirty="0">
                <a:latin typeface="Arial"/>
                <a:cs typeface="Arial"/>
              </a:rPr>
              <a:t>предоставляет</a:t>
            </a:r>
            <a:r>
              <a:rPr sz="3150" spc="-90" dirty="0">
                <a:latin typeface="Arial"/>
                <a:cs typeface="Arial"/>
              </a:rPr>
              <a:t> </a:t>
            </a:r>
            <a:r>
              <a:rPr sz="3150" spc="235" dirty="0">
                <a:latin typeface="Arial"/>
                <a:cs typeface="Arial"/>
              </a:rPr>
              <a:t>широкий</a:t>
            </a:r>
            <a:r>
              <a:rPr sz="3150" spc="-90" dirty="0">
                <a:latin typeface="Arial"/>
                <a:cs typeface="Arial"/>
              </a:rPr>
              <a:t> </a:t>
            </a:r>
            <a:r>
              <a:rPr sz="3150" spc="135" dirty="0">
                <a:latin typeface="Arial"/>
                <a:cs typeface="Arial"/>
              </a:rPr>
              <a:t>выбор </a:t>
            </a:r>
            <a:r>
              <a:rPr sz="3150" spc="114" dirty="0">
                <a:latin typeface="Arial"/>
                <a:cs typeface="Arial"/>
              </a:rPr>
              <a:t>инструментов</a:t>
            </a:r>
            <a:r>
              <a:rPr sz="3150" spc="-95" dirty="0">
                <a:latin typeface="Arial"/>
                <a:cs typeface="Arial"/>
              </a:rPr>
              <a:t> </a:t>
            </a:r>
            <a:r>
              <a:rPr sz="3150" dirty="0">
                <a:latin typeface="Arial"/>
                <a:cs typeface="Arial"/>
              </a:rPr>
              <a:t>для</a:t>
            </a:r>
            <a:r>
              <a:rPr sz="3150" spc="-90" dirty="0">
                <a:latin typeface="Arial"/>
                <a:cs typeface="Arial"/>
              </a:rPr>
              <a:t> </a:t>
            </a:r>
            <a:r>
              <a:rPr sz="3150" spc="80" dirty="0">
                <a:latin typeface="Arial"/>
                <a:cs typeface="Arial"/>
              </a:rPr>
              <a:t>создания</a:t>
            </a:r>
            <a:r>
              <a:rPr sz="3150" spc="-90" dirty="0">
                <a:latin typeface="Arial"/>
                <a:cs typeface="Arial"/>
              </a:rPr>
              <a:t> </a:t>
            </a:r>
            <a:r>
              <a:rPr sz="3150" spc="95" dirty="0">
                <a:latin typeface="Arial"/>
                <a:cs typeface="Arial"/>
              </a:rPr>
              <a:t>автоматического </a:t>
            </a:r>
            <a:r>
              <a:rPr sz="3150" spc="65" dirty="0">
                <a:latin typeface="Arial"/>
                <a:cs typeface="Arial"/>
              </a:rPr>
              <a:t>оглавления</a:t>
            </a:r>
            <a:r>
              <a:rPr sz="3150" spc="65" dirty="0">
                <a:latin typeface="Lucida Sans Unicode"/>
                <a:cs typeface="Lucida Sans Unicode"/>
              </a:rPr>
              <a:t>.</a:t>
            </a:r>
            <a:endParaRPr sz="3150" dirty="0">
              <a:latin typeface="Lucida Sans Unicode"/>
              <a:cs typeface="Lucida Sans Unicode"/>
            </a:endParaRPr>
          </a:p>
        </p:txBody>
      </p:sp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id="{1544E05F-31F4-4B8D-93C0-B566049593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4</a:t>
            </a:fld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2" y="-19079"/>
            <a:ext cx="1029335" cy="1879600"/>
            <a:chOff x="17278142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9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4" y="0"/>
                  </a:lnTo>
                  <a:lnTo>
                    <a:pt x="487646" y="4150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3"/>
                  </a:lnTo>
                  <a:lnTo>
                    <a:pt x="415457" y="170467"/>
                  </a:lnTo>
                  <a:lnTo>
                    <a:pt x="388292" y="208122"/>
                  </a:lnTo>
                  <a:lnTo>
                    <a:pt x="358091" y="243609"/>
                  </a:lnTo>
                  <a:lnTo>
                    <a:pt x="325158" y="276631"/>
                  </a:lnTo>
                  <a:lnTo>
                    <a:pt x="289800" y="306887"/>
                  </a:lnTo>
                  <a:lnTo>
                    <a:pt x="252320" y="334079"/>
                  </a:lnTo>
                  <a:lnTo>
                    <a:pt x="213025" y="357907"/>
                  </a:lnTo>
                  <a:lnTo>
                    <a:pt x="172220" y="378074"/>
                  </a:lnTo>
                  <a:lnTo>
                    <a:pt x="130209" y="394279"/>
                  </a:lnTo>
                  <a:lnTo>
                    <a:pt x="87299" y="406225"/>
                  </a:lnTo>
                  <a:lnTo>
                    <a:pt x="43794" y="413611"/>
                  </a:lnTo>
                  <a:lnTo>
                    <a:pt x="0" y="416140"/>
                  </a:lnTo>
                  <a:lnTo>
                    <a:pt x="43794" y="418668"/>
                  </a:lnTo>
                  <a:lnTo>
                    <a:pt x="87299" y="426054"/>
                  </a:lnTo>
                  <a:lnTo>
                    <a:pt x="130209" y="437997"/>
                  </a:lnTo>
                  <a:lnTo>
                    <a:pt x="172220" y="454198"/>
                  </a:lnTo>
                  <a:lnTo>
                    <a:pt x="213025" y="474356"/>
                  </a:lnTo>
                  <a:lnTo>
                    <a:pt x="252320" y="498172"/>
                  </a:lnTo>
                  <a:lnTo>
                    <a:pt x="289800" y="525346"/>
                  </a:lnTo>
                  <a:lnTo>
                    <a:pt x="325158" y="555579"/>
                  </a:lnTo>
                  <a:lnTo>
                    <a:pt x="358091" y="588569"/>
                  </a:lnTo>
                  <a:lnTo>
                    <a:pt x="388292" y="624018"/>
                  </a:lnTo>
                  <a:lnTo>
                    <a:pt x="415457" y="661626"/>
                  </a:lnTo>
                  <a:lnTo>
                    <a:pt x="439280" y="701092"/>
                  </a:lnTo>
                  <a:lnTo>
                    <a:pt x="459456" y="742117"/>
                  </a:lnTo>
                  <a:lnTo>
                    <a:pt x="475680" y="784401"/>
                  </a:lnTo>
                  <a:lnTo>
                    <a:pt x="487646" y="827644"/>
                  </a:lnTo>
                  <a:lnTo>
                    <a:pt x="495050" y="871546"/>
                  </a:lnTo>
                  <a:lnTo>
                    <a:pt x="497586" y="915808"/>
                  </a:lnTo>
                  <a:lnTo>
                    <a:pt x="500142" y="871546"/>
                  </a:lnTo>
                  <a:lnTo>
                    <a:pt x="507604" y="827644"/>
                  </a:lnTo>
                  <a:lnTo>
                    <a:pt x="519662" y="784401"/>
                  </a:lnTo>
                  <a:lnTo>
                    <a:pt x="536008" y="742117"/>
                  </a:lnTo>
                  <a:lnTo>
                    <a:pt x="556331" y="701092"/>
                  </a:lnTo>
                  <a:lnTo>
                    <a:pt x="580323" y="661626"/>
                  </a:lnTo>
                  <a:lnTo>
                    <a:pt x="607673" y="624018"/>
                  </a:lnTo>
                  <a:lnTo>
                    <a:pt x="638073" y="588569"/>
                  </a:lnTo>
                  <a:lnTo>
                    <a:pt x="671212" y="555579"/>
                  </a:lnTo>
                  <a:lnTo>
                    <a:pt x="706783" y="525346"/>
                  </a:lnTo>
                  <a:lnTo>
                    <a:pt x="744474" y="498172"/>
                  </a:lnTo>
                  <a:lnTo>
                    <a:pt x="783977" y="474356"/>
                  </a:lnTo>
                  <a:lnTo>
                    <a:pt x="824983" y="454198"/>
                  </a:lnTo>
                  <a:lnTo>
                    <a:pt x="867181" y="437997"/>
                  </a:lnTo>
                  <a:lnTo>
                    <a:pt x="910263" y="426054"/>
                  </a:lnTo>
                  <a:lnTo>
                    <a:pt x="953918" y="418668"/>
                  </a:lnTo>
                  <a:lnTo>
                    <a:pt x="965601" y="417996"/>
                  </a:lnTo>
                  <a:lnTo>
                    <a:pt x="965601" y="414284"/>
                  </a:lnTo>
                  <a:lnTo>
                    <a:pt x="953918" y="413611"/>
                  </a:lnTo>
                  <a:lnTo>
                    <a:pt x="910263" y="406225"/>
                  </a:lnTo>
                  <a:lnTo>
                    <a:pt x="867181" y="394279"/>
                  </a:lnTo>
                  <a:lnTo>
                    <a:pt x="824983" y="378074"/>
                  </a:lnTo>
                  <a:lnTo>
                    <a:pt x="783977" y="357907"/>
                  </a:lnTo>
                  <a:lnTo>
                    <a:pt x="744474" y="334079"/>
                  </a:lnTo>
                  <a:lnTo>
                    <a:pt x="706783" y="306887"/>
                  </a:lnTo>
                  <a:lnTo>
                    <a:pt x="671212" y="276631"/>
                  </a:lnTo>
                  <a:lnTo>
                    <a:pt x="638073" y="243609"/>
                  </a:lnTo>
                  <a:lnTo>
                    <a:pt x="607673" y="208122"/>
                  </a:lnTo>
                  <a:lnTo>
                    <a:pt x="580323" y="170467"/>
                  </a:lnTo>
                  <a:lnTo>
                    <a:pt x="556331" y="130943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0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3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5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70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8"/>
                  </a:lnTo>
                  <a:lnTo>
                    <a:pt x="212993" y="474412"/>
                  </a:lnTo>
                  <a:lnTo>
                    <a:pt x="172198" y="454255"/>
                  </a:lnTo>
                  <a:lnTo>
                    <a:pt x="130196" y="438054"/>
                  </a:lnTo>
                  <a:lnTo>
                    <a:pt x="87292" y="426112"/>
                  </a:lnTo>
                  <a:lnTo>
                    <a:pt x="43792" y="418726"/>
                  </a:lnTo>
                  <a:lnTo>
                    <a:pt x="0" y="416198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7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3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6"/>
                  </a:lnTo>
                  <a:lnTo>
                    <a:pt x="415356" y="170520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200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20"/>
                  </a:lnTo>
                  <a:lnTo>
                    <a:pt x="607578" y="208176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3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7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29" y="414339"/>
                  </a:lnTo>
                </a:path>
                <a:path w="965834" h="916305">
                  <a:moveTo>
                    <a:pt x="965529" y="418056"/>
                  </a:moveTo>
                  <a:lnTo>
                    <a:pt x="910235" y="426112"/>
                  </a:lnTo>
                  <a:lnTo>
                    <a:pt x="867149" y="438054"/>
                  </a:lnTo>
                  <a:lnTo>
                    <a:pt x="824944" y="454255"/>
                  </a:lnTo>
                  <a:lnTo>
                    <a:pt x="783931" y="474412"/>
                  </a:lnTo>
                  <a:lnTo>
                    <a:pt x="744419" y="498228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70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5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9" y="840930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6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80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6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6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6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3" y="538438"/>
                  </a:lnTo>
                  <a:lnTo>
                    <a:pt x="867181" y="522237"/>
                  </a:lnTo>
                  <a:lnTo>
                    <a:pt x="910263" y="510294"/>
                  </a:lnTo>
                  <a:lnTo>
                    <a:pt x="953918" y="502908"/>
                  </a:lnTo>
                  <a:lnTo>
                    <a:pt x="965601" y="502236"/>
                  </a:lnTo>
                  <a:lnTo>
                    <a:pt x="965601" y="498524"/>
                  </a:lnTo>
                  <a:lnTo>
                    <a:pt x="953918" y="497851"/>
                  </a:lnTo>
                  <a:lnTo>
                    <a:pt x="910263" y="490464"/>
                  </a:lnTo>
                  <a:lnTo>
                    <a:pt x="867181" y="478519"/>
                  </a:lnTo>
                  <a:lnTo>
                    <a:pt x="824983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3" y="840983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1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9" y="498518"/>
                  </a:lnTo>
                </a:path>
                <a:path w="965834" h="1000125">
                  <a:moveTo>
                    <a:pt x="965529" y="502235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1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0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1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109602" y="713511"/>
            <a:ext cx="11433810" cy="13004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4150" b="1" spc="120" dirty="0">
                <a:latin typeface="Arial"/>
                <a:cs typeface="Arial"/>
              </a:rPr>
              <a:t>Давайте</a:t>
            </a:r>
            <a:r>
              <a:rPr sz="4150" b="1" spc="-365" dirty="0">
                <a:latin typeface="Arial"/>
                <a:cs typeface="Arial"/>
              </a:rPr>
              <a:t> </a:t>
            </a:r>
            <a:r>
              <a:rPr sz="4150" b="1" dirty="0">
                <a:latin typeface="Arial"/>
                <a:cs typeface="Arial"/>
              </a:rPr>
              <a:t>разберёмся</a:t>
            </a:r>
            <a:r>
              <a:rPr sz="4150" b="1" dirty="0">
                <a:latin typeface="Arial Narrow"/>
                <a:cs typeface="Arial Narrow"/>
              </a:rPr>
              <a:t>,</a:t>
            </a:r>
            <a:r>
              <a:rPr sz="4150" b="1" spc="-150" dirty="0">
                <a:latin typeface="Arial Narrow"/>
                <a:cs typeface="Arial Narrow"/>
              </a:rPr>
              <a:t> </a:t>
            </a:r>
            <a:r>
              <a:rPr sz="4150" b="1" spc="250" dirty="0">
                <a:latin typeface="Arial"/>
                <a:cs typeface="Arial"/>
              </a:rPr>
              <a:t>как</a:t>
            </a:r>
            <a:endParaRPr sz="415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4150" b="1" dirty="0">
                <a:latin typeface="Arial"/>
                <a:cs typeface="Arial"/>
              </a:rPr>
              <a:t>делать</a:t>
            </a:r>
            <a:r>
              <a:rPr sz="4150" b="1" spc="-484" dirty="0">
                <a:latin typeface="Arial"/>
                <a:cs typeface="Arial"/>
              </a:rPr>
              <a:t> </a:t>
            </a:r>
            <a:r>
              <a:rPr sz="4150" b="1" spc="110" dirty="0">
                <a:latin typeface="Arial"/>
                <a:cs typeface="Arial"/>
              </a:rPr>
              <a:t>автоматическое</a:t>
            </a:r>
            <a:r>
              <a:rPr sz="4150" b="1" spc="-480" dirty="0">
                <a:latin typeface="Arial"/>
                <a:cs typeface="Arial"/>
              </a:rPr>
              <a:t> </a:t>
            </a:r>
            <a:r>
              <a:rPr sz="4150" b="1" spc="110" dirty="0">
                <a:latin typeface="Arial"/>
                <a:cs typeface="Arial"/>
              </a:rPr>
              <a:t>содержание</a:t>
            </a:r>
            <a:r>
              <a:rPr sz="4150" b="1" spc="-480" dirty="0">
                <a:latin typeface="Arial"/>
                <a:cs typeface="Arial"/>
              </a:rPr>
              <a:t> </a:t>
            </a:r>
            <a:r>
              <a:rPr sz="4150" b="1" spc="-35" dirty="0">
                <a:latin typeface="Arial"/>
                <a:cs typeface="Arial"/>
              </a:rPr>
              <a:t>в</a:t>
            </a:r>
            <a:r>
              <a:rPr sz="4150" b="1" spc="-484" dirty="0">
                <a:latin typeface="Arial"/>
                <a:cs typeface="Arial"/>
              </a:rPr>
              <a:t> </a:t>
            </a:r>
            <a:r>
              <a:rPr sz="4150" b="1" spc="-55" dirty="0">
                <a:latin typeface="Arial Narrow"/>
                <a:cs typeface="Arial Narrow"/>
              </a:rPr>
              <a:t>Word.</a:t>
            </a:r>
            <a:endParaRPr sz="4150" dirty="0">
              <a:latin typeface="Arial Narrow"/>
              <a:cs typeface="Arial Narro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7957" y="2176227"/>
            <a:ext cx="6359525" cy="1785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25"/>
              </a:spcBef>
            </a:pPr>
            <a:r>
              <a:rPr sz="2300" dirty="0">
                <a:latin typeface="Arial"/>
                <a:cs typeface="Arial"/>
              </a:rPr>
              <a:t>В</a:t>
            </a:r>
            <a:r>
              <a:rPr sz="2300" spc="-70" dirty="0">
                <a:latin typeface="Arial"/>
                <a:cs typeface="Arial"/>
              </a:rPr>
              <a:t> </a:t>
            </a:r>
            <a:r>
              <a:rPr sz="2300" spc="120" dirty="0">
                <a:latin typeface="Arial"/>
                <a:cs typeface="Arial"/>
              </a:rPr>
              <a:t>данном</a:t>
            </a:r>
            <a:r>
              <a:rPr sz="2300" spc="-65" dirty="0">
                <a:latin typeface="Arial"/>
                <a:cs typeface="Arial"/>
              </a:rPr>
              <a:t> </a:t>
            </a:r>
            <a:r>
              <a:rPr sz="2300" spc="100" dirty="0">
                <a:latin typeface="Arial"/>
                <a:cs typeface="Arial"/>
              </a:rPr>
              <a:t>примере</a:t>
            </a:r>
            <a:r>
              <a:rPr sz="2300" spc="100" dirty="0">
                <a:latin typeface="Lucida Sans Unicode"/>
                <a:cs typeface="Lucida Sans Unicode"/>
              </a:rPr>
              <a:t>,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lang="ru-RU" sz="2300" spc="150" dirty="0">
                <a:latin typeface="Arial"/>
                <a:cs typeface="Arial"/>
              </a:rPr>
              <a:t>как вы видите</a:t>
            </a:r>
            <a:r>
              <a:rPr lang="ru-RU" sz="2300" spc="55" dirty="0">
                <a:latin typeface="Lucida Sans Unicode"/>
                <a:cs typeface="Lucida Sans Unicode"/>
              </a:rPr>
              <a:t>, </a:t>
            </a:r>
            <a:r>
              <a:rPr lang="ru-RU" sz="2300" spc="75" dirty="0">
                <a:latin typeface="Arial"/>
                <a:cs typeface="Arial"/>
              </a:rPr>
              <a:t>содержание</a:t>
            </a:r>
            <a:r>
              <a:rPr lang="ru-RU" sz="2300" dirty="0">
                <a:latin typeface="Arial"/>
                <a:cs typeface="Arial"/>
              </a:rPr>
              <a:t>	</a:t>
            </a:r>
            <a:r>
              <a:rPr lang="ru-RU" sz="2300" spc="75" dirty="0">
                <a:latin typeface="Arial"/>
                <a:cs typeface="Arial"/>
              </a:rPr>
              <a:t>введено </a:t>
            </a:r>
            <a:r>
              <a:rPr lang="ru-RU" sz="2300" spc="95" dirty="0">
                <a:latin typeface="Arial"/>
                <a:cs typeface="Arial"/>
              </a:rPr>
              <a:t>вручную</a:t>
            </a:r>
            <a:r>
              <a:rPr lang="ru-RU" sz="2300" spc="95" dirty="0">
                <a:latin typeface="Lucida Sans Unicode"/>
                <a:cs typeface="Lucida Sans Unicode"/>
              </a:rPr>
              <a:t>, </a:t>
            </a:r>
            <a:r>
              <a:rPr lang="ru-RU" sz="2300" spc="45" dirty="0">
                <a:latin typeface="Arial"/>
                <a:cs typeface="Arial"/>
              </a:rPr>
              <a:t>то</a:t>
            </a:r>
            <a:r>
              <a:rPr lang="ru-RU" sz="2300" dirty="0">
                <a:latin typeface="Arial"/>
                <a:cs typeface="Arial"/>
              </a:rPr>
              <a:t> </a:t>
            </a:r>
            <a:r>
              <a:rPr lang="ru-RU" sz="2300" spc="55" dirty="0">
                <a:latin typeface="Arial"/>
                <a:cs typeface="Arial"/>
              </a:rPr>
              <a:t>есть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spc="50" dirty="0">
                <a:latin typeface="Arial"/>
                <a:cs typeface="Arial"/>
              </a:rPr>
              <a:t>если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я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lang="ru-RU" sz="2300" dirty="0">
                <a:latin typeface="Arial"/>
                <a:cs typeface="Arial"/>
              </a:rPr>
              <a:t>удалю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lang="ru-RU" sz="2300" spc="105" dirty="0">
                <a:latin typeface="Arial"/>
                <a:cs typeface="Arial"/>
              </a:rPr>
              <a:t>некоторые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lang="ru-RU" sz="2300" spc="95" dirty="0">
                <a:latin typeface="Arial"/>
                <a:cs typeface="Arial"/>
              </a:rPr>
              <a:t>символы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lang="ru-RU" sz="2300" spc="105" dirty="0">
                <a:latin typeface="Arial"/>
                <a:cs typeface="Arial"/>
              </a:rPr>
              <a:t>или </a:t>
            </a:r>
            <a:r>
              <a:rPr lang="ru-RU" sz="2300" spc="110" dirty="0">
                <a:latin typeface="Arial"/>
                <a:cs typeface="Arial"/>
              </a:rPr>
              <a:t>переименую </a:t>
            </a:r>
            <a:r>
              <a:rPr lang="ru-RU" sz="2300" spc="55" dirty="0">
                <a:latin typeface="Arial"/>
                <a:cs typeface="Arial"/>
              </a:rPr>
              <a:t>строку</a:t>
            </a:r>
            <a:r>
              <a:rPr sz="2300" spc="55" dirty="0">
                <a:latin typeface="Lucida Sans Unicode"/>
                <a:cs typeface="Lucida Sans Unicode"/>
              </a:rPr>
              <a:t>,</a:t>
            </a:r>
            <a:r>
              <a:rPr lang="ru-RU" sz="2300" spc="55" dirty="0">
                <a:latin typeface="Lucida Sans Unicode"/>
                <a:cs typeface="Lucida Sans Unicode"/>
              </a:rPr>
              <a:t> </a:t>
            </a:r>
            <a:r>
              <a:rPr lang="ru-RU" sz="2300" spc="45" dirty="0">
                <a:latin typeface="Arial"/>
                <a:cs typeface="Arial"/>
              </a:rPr>
              <a:t>то </a:t>
            </a:r>
            <a:r>
              <a:rPr lang="ru-RU" sz="2300" spc="125" dirty="0">
                <a:latin typeface="Arial"/>
                <a:cs typeface="Arial"/>
              </a:rPr>
              <a:t>оно </a:t>
            </a:r>
            <a:r>
              <a:rPr lang="ru-RU" sz="2300" spc="-10" dirty="0">
                <a:latin typeface="Arial"/>
                <a:cs typeface="Arial"/>
              </a:rPr>
              <a:t>будет </a:t>
            </a:r>
            <a:r>
              <a:rPr lang="ru-RU" sz="2300" spc="55" dirty="0">
                <a:latin typeface="Arial"/>
                <a:cs typeface="Arial"/>
              </a:rPr>
              <a:t>двигаться</a:t>
            </a:r>
            <a:r>
              <a:rPr sz="2300" spc="55" dirty="0">
                <a:latin typeface="Lucida Sans Unicode"/>
                <a:cs typeface="Lucida Sans Unicode"/>
              </a:rPr>
              <a:t>.</a:t>
            </a:r>
            <a:endParaRPr sz="2300" dirty="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40441" y="4805128"/>
            <a:ext cx="2467610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152525" algn="l"/>
                <a:tab pos="1631950" algn="l"/>
              </a:tabLst>
            </a:pPr>
            <a:r>
              <a:rPr sz="2300" spc="95" dirty="0">
                <a:latin typeface="Arial"/>
                <a:cs typeface="Arial"/>
              </a:rPr>
              <a:t>зайти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60" dirty="0">
                <a:latin typeface="Arial"/>
                <a:cs typeface="Arial"/>
              </a:rPr>
              <a:t>в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25" dirty="0">
                <a:latin typeface="Arial"/>
                <a:cs typeface="Arial"/>
              </a:rPr>
              <a:t>меню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7958" y="4397457"/>
            <a:ext cx="3608704" cy="1158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95"/>
              </a:spcBef>
              <a:tabLst>
                <a:tab pos="1784985" algn="l"/>
                <a:tab pos="2668270" algn="l"/>
              </a:tabLst>
            </a:pPr>
            <a:r>
              <a:rPr sz="2300" dirty="0">
                <a:latin typeface="Arial"/>
                <a:cs typeface="Arial"/>
              </a:rPr>
              <a:t>Для</a:t>
            </a:r>
            <a:r>
              <a:rPr sz="2300" spc="-35" dirty="0">
                <a:latin typeface="Arial"/>
                <a:cs typeface="Arial"/>
              </a:rPr>
              <a:t> </a:t>
            </a:r>
            <a:r>
              <a:rPr sz="2300" spc="95" dirty="0">
                <a:latin typeface="Arial"/>
                <a:cs typeface="Arial"/>
              </a:rPr>
              <a:t>того</a:t>
            </a:r>
            <a:r>
              <a:rPr sz="2300" spc="-35" dirty="0">
                <a:latin typeface="Arial"/>
                <a:cs typeface="Arial"/>
              </a:rPr>
              <a:t> </a:t>
            </a:r>
            <a:r>
              <a:rPr sz="2300" spc="114" dirty="0">
                <a:latin typeface="Arial"/>
                <a:cs typeface="Arial"/>
              </a:rPr>
              <a:t>чтобы</a:t>
            </a:r>
            <a:r>
              <a:rPr sz="2300" spc="-35" dirty="0">
                <a:latin typeface="Arial"/>
                <a:cs typeface="Arial"/>
              </a:rPr>
              <a:t> </a:t>
            </a:r>
            <a:r>
              <a:rPr sz="2300" spc="45" dirty="0">
                <a:latin typeface="Arial"/>
                <a:cs typeface="Arial"/>
              </a:rPr>
              <a:t>этого </a:t>
            </a:r>
            <a:r>
              <a:rPr sz="2300" spc="65" dirty="0">
                <a:latin typeface="Arial"/>
                <a:cs typeface="Arial"/>
              </a:rPr>
              <a:t>избежать</a:t>
            </a:r>
            <a:r>
              <a:rPr sz="2300" spc="65" dirty="0">
                <a:latin typeface="Lucida Sans Unicode"/>
                <a:cs typeface="Lucida Sans Unicode"/>
              </a:rPr>
              <a:t>,</a:t>
            </a:r>
            <a:r>
              <a:rPr sz="2300" dirty="0">
                <a:latin typeface="Lucida Sans Unicode"/>
                <a:cs typeface="Lucida Sans Unicode"/>
              </a:rPr>
              <a:t>	</a:t>
            </a:r>
            <a:r>
              <a:rPr sz="2300" spc="95" dirty="0">
                <a:latin typeface="Arial"/>
                <a:cs typeface="Arial"/>
              </a:rPr>
              <a:t>нам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нужно</a:t>
            </a:r>
            <a:endParaRPr sz="2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2300" spc="160" dirty="0">
                <a:latin typeface="Lucida Sans Unicode"/>
                <a:cs typeface="Lucida Sans Unicode"/>
              </a:rPr>
              <a:t>«</a:t>
            </a:r>
            <a:r>
              <a:rPr sz="2300" spc="160" dirty="0">
                <a:latin typeface="Arial"/>
                <a:cs typeface="Arial"/>
              </a:rPr>
              <a:t>Ссылки</a:t>
            </a:r>
            <a:r>
              <a:rPr sz="2300" spc="160" dirty="0">
                <a:latin typeface="Lucida Sans Unicode"/>
                <a:cs typeface="Lucida Sans Unicode"/>
              </a:rPr>
              <a:t>»</a:t>
            </a:r>
            <a:endParaRPr sz="2300" dirty="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7957" y="5929078"/>
            <a:ext cx="6359525" cy="11226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dirty="0">
                <a:latin typeface="Arial"/>
                <a:cs typeface="Arial"/>
              </a:rPr>
              <a:t>После</a:t>
            </a:r>
            <a:r>
              <a:rPr sz="2300" spc="-30" dirty="0">
                <a:latin typeface="Arial"/>
                <a:cs typeface="Arial"/>
              </a:rPr>
              <a:t> </a:t>
            </a:r>
            <a:r>
              <a:rPr sz="2300" spc="110" dirty="0">
                <a:latin typeface="Arial"/>
                <a:cs typeface="Arial"/>
              </a:rPr>
              <a:t>в</a:t>
            </a:r>
            <a:r>
              <a:rPr sz="2300" spc="-30" dirty="0">
                <a:latin typeface="Arial"/>
                <a:cs typeface="Arial"/>
              </a:rPr>
              <a:t> </a:t>
            </a:r>
            <a:r>
              <a:rPr sz="2300" spc="145" dirty="0">
                <a:latin typeface="Lucida Sans Unicode"/>
                <a:cs typeface="Lucida Sans Unicode"/>
              </a:rPr>
              <a:t>«</a:t>
            </a:r>
            <a:r>
              <a:rPr sz="2300" spc="145" dirty="0">
                <a:latin typeface="Arial"/>
                <a:cs typeface="Arial"/>
              </a:rPr>
              <a:t>Оглавление</a:t>
            </a:r>
            <a:r>
              <a:rPr sz="2300" spc="145" dirty="0">
                <a:latin typeface="Lucida Sans Unicode"/>
                <a:cs typeface="Lucida Sans Unicode"/>
              </a:rPr>
              <a:t>»</a:t>
            </a:r>
            <a:r>
              <a:rPr sz="2300" spc="-120" dirty="0">
                <a:latin typeface="Lucida Sans Unicode"/>
                <a:cs typeface="Lucida Sans Unicode"/>
              </a:rPr>
              <a:t> </a:t>
            </a:r>
            <a:r>
              <a:rPr sz="2300" spc="204" dirty="0">
                <a:latin typeface="Arial"/>
                <a:cs typeface="Arial"/>
              </a:rPr>
              <a:t>и</a:t>
            </a:r>
            <a:r>
              <a:rPr sz="2300" spc="-30" dirty="0">
                <a:latin typeface="Arial"/>
                <a:cs typeface="Arial"/>
              </a:rPr>
              <a:t> </a:t>
            </a:r>
            <a:r>
              <a:rPr sz="2300" spc="60" dirty="0">
                <a:latin typeface="Arial"/>
                <a:cs typeface="Arial"/>
              </a:rPr>
              <a:t>в</a:t>
            </a:r>
            <a:endParaRPr sz="2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  <a:tabLst>
                <a:tab pos="2847340" algn="l"/>
                <a:tab pos="4926330" algn="l"/>
                <a:tab pos="5289550" algn="l"/>
              </a:tabLst>
            </a:pPr>
            <a:r>
              <a:rPr sz="2300" spc="95" dirty="0">
                <a:latin typeface="Lucida Sans Unicode"/>
                <a:cs typeface="Lucida Sans Unicode"/>
              </a:rPr>
              <a:t>«</a:t>
            </a:r>
            <a:r>
              <a:rPr sz="2300" spc="95" dirty="0">
                <a:latin typeface="Arial"/>
                <a:cs typeface="Arial"/>
              </a:rPr>
              <a:t>Автособираемое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10" dirty="0">
                <a:latin typeface="Arial"/>
                <a:cs typeface="Arial"/>
              </a:rPr>
              <a:t>оглавление</a:t>
            </a:r>
            <a:r>
              <a:rPr sz="2300" spc="110" dirty="0">
                <a:latin typeface="Lucida Sans Unicode"/>
                <a:cs typeface="Lucida Sans Unicode"/>
              </a:rPr>
              <a:t>»</a:t>
            </a:r>
            <a:r>
              <a:rPr sz="2300" dirty="0">
                <a:latin typeface="Lucida Sans Unicode"/>
                <a:cs typeface="Lucida Sans Unicode"/>
              </a:rPr>
              <a:t>	</a:t>
            </a:r>
            <a:r>
              <a:rPr sz="2300" spc="155" dirty="0">
                <a:latin typeface="Arial"/>
                <a:cs typeface="Arial"/>
              </a:rPr>
              <a:t>и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00" dirty="0">
                <a:latin typeface="Arial"/>
                <a:cs typeface="Arial"/>
              </a:rPr>
              <a:t>нажать</a:t>
            </a:r>
            <a:endParaRPr sz="2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2300" spc="195" dirty="0">
                <a:latin typeface="Lucida Sans Unicode"/>
                <a:cs typeface="Lucida Sans Unicode"/>
              </a:rPr>
              <a:t>«OK».</a:t>
            </a:r>
            <a:endParaRPr sz="2300" dirty="0">
              <a:latin typeface="Lucida Sans Unicode"/>
              <a:cs typeface="Lucida Sans Unicod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302639" y="2176227"/>
            <a:ext cx="15985615" cy="8009690"/>
            <a:chOff x="2302639" y="2176227"/>
            <a:chExt cx="15985615" cy="8009690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4970" y="2176227"/>
              <a:ext cx="5857874" cy="403859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879254" y="5001048"/>
              <a:ext cx="2378710" cy="1960245"/>
            </a:xfrm>
            <a:custGeom>
              <a:avLst/>
              <a:gdLst/>
              <a:ahLst/>
              <a:cxnLst/>
              <a:rect l="l" t="t" r="r" b="b"/>
              <a:pathLst>
                <a:path w="2378709" h="1960245">
                  <a:moveTo>
                    <a:pt x="2378087" y="1922132"/>
                  </a:moveTo>
                  <a:lnTo>
                    <a:pt x="2377452" y="1915833"/>
                  </a:lnTo>
                  <a:lnTo>
                    <a:pt x="2284031" y="1669199"/>
                  </a:lnTo>
                  <a:lnTo>
                    <a:pt x="2284031" y="1876285"/>
                  </a:lnTo>
                  <a:lnTo>
                    <a:pt x="2249741" y="1870710"/>
                  </a:lnTo>
                  <a:lnTo>
                    <a:pt x="2271725" y="1843824"/>
                  </a:lnTo>
                  <a:lnTo>
                    <a:pt x="2284031" y="1876285"/>
                  </a:lnTo>
                  <a:lnTo>
                    <a:pt x="2284031" y="1669199"/>
                  </a:lnTo>
                  <a:lnTo>
                    <a:pt x="2258822" y="1602638"/>
                  </a:lnTo>
                  <a:lnTo>
                    <a:pt x="2222487" y="1583372"/>
                  </a:lnTo>
                  <a:lnTo>
                    <a:pt x="2217788" y="1584159"/>
                  </a:lnTo>
                  <a:lnTo>
                    <a:pt x="2189708" y="1614208"/>
                  </a:lnTo>
                  <a:lnTo>
                    <a:pt x="2189416" y="1623936"/>
                  </a:lnTo>
                  <a:lnTo>
                    <a:pt x="2190204" y="1628635"/>
                  </a:lnTo>
                  <a:lnTo>
                    <a:pt x="2258072" y="1807781"/>
                  </a:lnTo>
                  <a:lnTo>
                    <a:pt x="46418" y="0"/>
                  </a:lnTo>
                  <a:lnTo>
                    <a:pt x="0" y="56794"/>
                  </a:lnTo>
                  <a:lnTo>
                    <a:pt x="2211552" y="1864487"/>
                  </a:lnTo>
                  <a:lnTo>
                    <a:pt x="2023402" y="1833829"/>
                  </a:lnTo>
                  <a:lnTo>
                    <a:pt x="2019414" y="1833829"/>
                  </a:lnTo>
                  <a:lnTo>
                    <a:pt x="2011438" y="1835162"/>
                  </a:lnTo>
                  <a:lnTo>
                    <a:pt x="1985327" y="1863128"/>
                  </a:lnTo>
                  <a:lnTo>
                    <a:pt x="1984552" y="1871179"/>
                  </a:lnTo>
                  <a:lnTo>
                    <a:pt x="1984819" y="1875155"/>
                  </a:lnTo>
                  <a:lnTo>
                    <a:pt x="1998268" y="1899081"/>
                  </a:lnTo>
                  <a:lnTo>
                    <a:pt x="2003361" y="1903209"/>
                  </a:lnTo>
                  <a:lnTo>
                    <a:pt x="2009152" y="1905787"/>
                  </a:lnTo>
                  <a:lnTo>
                    <a:pt x="2015629" y="1906816"/>
                  </a:lnTo>
                  <a:lnTo>
                    <a:pt x="2341372" y="1959978"/>
                  </a:lnTo>
                  <a:lnTo>
                    <a:pt x="2375992" y="1935086"/>
                  </a:lnTo>
                  <a:lnTo>
                    <a:pt x="2378087" y="19221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662809" y="3520071"/>
              <a:ext cx="2572385" cy="789305"/>
            </a:xfrm>
            <a:custGeom>
              <a:avLst/>
              <a:gdLst/>
              <a:ahLst/>
              <a:cxnLst/>
              <a:rect l="l" t="t" r="r" b="b"/>
              <a:pathLst>
                <a:path w="2572384" h="789304">
                  <a:moveTo>
                    <a:pt x="2571864" y="664781"/>
                  </a:moveTo>
                  <a:lnTo>
                    <a:pt x="2571750" y="658444"/>
                  </a:lnTo>
                  <a:lnTo>
                    <a:pt x="2568105" y="645845"/>
                  </a:lnTo>
                  <a:lnTo>
                    <a:pt x="2564841" y="640422"/>
                  </a:lnTo>
                  <a:lnTo>
                    <a:pt x="2463469" y="542785"/>
                  </a:lnTo>
                  <a:lnTo>
                    <a:pt x="2463469" y="644639"/>
                  </a:lnTo>
                  <a:lnTo>
                    <a:pt x="2430107" y="654265"/>
                  </a:lnTo>
                  <a:lnTo>
                    <a:pt x="2438463" y="620572"/>
                  </a:lnTo>
                  <a:lnTo>
                    <a:pt x="2463469" y="644639"/>
                  </a:lnTo>
                  <a:lnTo>
                    <a:pt x="2463469" y="542785"/>
                  </a:lnTo>
                  <a:lnTo>
                    <a:pt x="2323630" y="408089"/>
                  </a:lnTo>
                  <a:lnTo>
                    <a:pt x="2319604" y="405498"/>
                  </a:lnTo>
                  <a:lnTo>
                    <a:pt x="2310549" y="401955"/>
                  </a:lnTo>
                  <a:lnTo>
                    <a:pt x="2305850" y="401116"/>
                  </a:lnTo>
                  <a:lnTo>
                    <a:pt x="2296122" y="401294"/>
                  </a:lnTo>
                  <a:lnTo>
                    <a:pt x="2265756" y="429018"/>
                  </a:lnTo>
                  <a:lnTo>
                    <a:pt x="2264918" y="433717"/>
                  </a:lnTo>
                  <a:lnTo>
                    <a:pt x="2265095" y="443433"/>
                  </a:lnTo>
                  <a:lnTo>
                    <a:pt x="2266111" y="448094"/>
                  </a:lnTo>
                  <a:lnTo>
                    <a:pt x="2269998" y="457009"/>
                  </a:lnTo>
                  <a:lnTo>
                    <a:pt x="2272728" y="460933"/>
                  </a:lnTo>
                  <a:lnTo>
                    <a:pt x="2410688" y="593813"/>
                  </a:lnTo>
                  <a:lnTo>
                    <a:pt x="17665" y="0"/>
                  </a:lnTo>
                  <a:lnTo>
                    <a:pt x="0" y="71183"/>
                  </a:lnTo>
                  <a:lnTo>
                    <a:pt x="2392921" y="664972"/>
                  </a:lnTo>
                  <a:lnTo>
                    <a:pt x="2213622" y="716648"/>
                  </a:lnTo>
                  <a:lnTo>
                    <a:pt x="2187562" y="744588"/>
                  </a:lnTo>
                  <a:lnTo>
                    <a:pt x="2186978" y="748525"/>
                  </a:lnTo>
                  <a:lnTo>
                    <a:pt x="2187130" y="756615"/>
                  </a:lnTo>
                  <a:lnTo>
                    <a:pt x="2211006" y="786523"/>
                  </a:lnTo>
                  <a:lnTo>
                    <a:pt x="2221306" y="789038"/>
                  </a:lnTo>
                  <a:lnTo>
                    <a:pt x="2227630" y="788898"/>
                  </a:lnTo>
                  <a:lnTo>
                    <a:pt x="2233930" y="787044"/>
                  </a:lnTo>
                  <a:lnTo>
                    <a:pt x="2551099" y="695756"/>
                  </a:lnTo>
                  <a:lnTo>
                    <a:pt x="2556535" y="692492"/>
                  </a:lnTo>
                  <a:lnTo>
                    <a:pt x="2565641" y="683056"/>
                  </a:lnTo>
                  <a:lnTo>
                    <a:pt x="2568702" y="677519"/>
                  </a:lnTo>
                  <a:lnTo>
                    <a:pt x="2571864" y="664781"/>
                  </a:lnTo>
                  <a:close/>
                </a:path>
              </a:pathLst>
            </a:custGeom>
            <a:solidFill>
              <a:srgbClr val="00000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255" y="7049210"/>
              <a:ext cx="9143999" cy="173354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1550" y="7089582"/>
              <a:ext cx="5329934" cy="309633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 rot="17182992">
              <a:off x="2561051" y="6838712"/>
              <a:ext cx="654759" cy="1171584"/>
            </a:xfrm>
            <a:custGeom>
              <a:avLst/>
              <a:gdLst/>
              <a:ahLst/>
              <a:cxnLst/>
              <a:rect l="l" t="t" r="r" b="b"/>
              <a:pathLst>
                <a:path w="1149350" h="1961515">
                  <a:moveTo>
                    <a:pt x="1149159" y="36093"/>
                  </a:moveTo>
                  <a:lnTo>
                    <a:pt x="1085316" y="0"/>
                  </a:lnTo>
                  <a:lnTo>
                    <a:pt x="105689" y="1733169"/>
                  </a:lnTo>
                  <a:lnTo>
                    <a:pt x="105689" y="1843062"/>
                  </a:lnTo>
                  <a:lnTo>
                    <a:pt x="75793" y="1860689"/>
                  </a:lnTo>
                  <a:lnTo>
                    <a:pt x="75463" y="1825980"/>
                  </a:lnTo>
                  <a:lnTo>
                    <a:pt x="105689" y="1843062"/>
                  </a:lnTo>
                  <a:lnTo>
                    <a:pt x="105689" y="1733169"/>
                  </a:lnTo>
                  <a:lnTo>
                    <a:pt x="75095" y="1787296"/>
                  </a:lnTo>
                  <a:lnTo>
                    <a:pt x="73317" y="1596644"/>
                  </a:lnTo>
                  <a:lnTo>
                    <a:pt x="72656" y="1592719"/>
                  </a:lnTo>
                  <a:lnTo>
                    <a:pt x="41960" y="1564462"/>
                  </a:lnTo>
                  <a:lnTo>
                    <a:pt x="37985" y="1564106"/>
                  </a:lnTo>
                  <a:lnTo>
                    <a:pt x="29921" y="1564703"/>
                  </a:lnTo>
                  <a:lnTo>
                    <a:pt x="0" y="1594840"/>
                  </a:lnTo>
                  <a:lnTo>
                    <a:pt x="101" y="1601393"/>
                  </a:lnTo>
                  <a:lnTo>
                    <a:pt x="3073" y="1931428"/>
                  </a:lnTo>
                  <a:lnTo>
                    <a:pt x="33489" y="1961311"/>
                  </a:lnTo>
                  <a:lnTo>
                    <a:pt x="46609" y="1961184"/>
                  </a:lnTo>
                  <a:lnTo>
                    <a:pt x="341185" y="1789341"/>
                  </a:lnTo>
                  <a:lnTo>
                    <a:pt x="355346" y="1759915"/>
                  </a:lnTo>
                  <a:lnTo>
                    <a:pt x="353987" y="1750263"/>
                  </a:lnTo>
                  <a:lnTo>
                    <a:pt x="322795" y="1723478"/>
                  </a:lnTo>
                  <a:lnTo>
                    <a:pt x="318033" y="1723212"/>
                  </a:lnTo>
                  <a:lnTo>
                    <a:pt x="308394" y="1724571"/>
                  </a:lnTo>
                  <a:lnTo>
                    <a:pt x="303898" y="1726145"/>
                  </a:lnTo>
                  <a:lnTo>
                    <a:pt x="138887" y="1823478"/>
                  </a:lnTo>
                  <a:lnTo>
                    <a:pt x="1149159" y="360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9" name="Номер слайда 28">
            <a:extLst>
              <a:ext uri="{FF2B5EF4-FFF2-40B4-BE49-F238E27FC236}">
                <a16:creationId xmlns:a16="http://schemas.microsoft.com/office/drawing/2014/main" id="{E717A274-B891-4DB3-B40F-4AD4D9876D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5</a:t>
            </a:fld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4950" y="7568458"/>
            <a:ext cx="2824241" cy="272970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67552" y="2635110"/>
            <a:ext cx="7684770" cy="3742691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700" spc="75" dirty="0">
                <a:latin typeface="Arial"/>
                <a:cs typeface="Arial"/>
              </a:rPr>
              <a:t>Переходим</a:t>
            </a:r>
            <a:r>
              <a:rPr sz="2700" spc="-70" dirty="0">
                <a:latin typeface="Arial"/>
                <a:cs typeface="Arial"/>
              </a:rPr>
              <a:t> </a:t>
            </a:r>
            <a:r>
              <a:rPr sz="2700" spc="235" dirty="0">
                <a:latin typeface="Arial"/>
                <a:cs typeface="Arial"/>
              </a:rPr>
              <a:t>к</a:t>
            </a:r>
            <a:r>
              <a:rPr sz="2700" spc="-70" dirty="0">
                <a:latin typeface="Arial"/>
                <a:cs typeface="Arial"/>
              </a:rPr>
              <a:t> </a:t>
            </a:r>
            <a:r>
              <a:rPr sz="2700" spc="105" dirty="0">
                <a:latin typeface="Arial"/>
                <a:cs typeface="Arial"/>
              </a:rPr>
              <a:t>введению</a:t>
            </a:r>
            <a:r>
              <a:rPr sz="2700" spc="-65" dirty="0">
                <a:latin typeface="Arial"/>
                <a:cs typeface="Arial"/>
              </a:rPr>
              <a:t> </a:t>
            </a:r>
            <a:r>
              <a:rPr sz="2700" spc="60" dirty="0">
                <a:latin typeface="Arial"/>
                <a:cs typeface="Arial"/>
              </a:rPr>
              <a:t>в</a:t>
            </a:r>
            <a:endParaRPr sz="2700" dirty="0">
              <a:latin typeface="Arial"/>
              <a:cs typeface="Arial"/>
            </a:endParaRPr>
          </a:p>
          <a:p>
            <a:pPr marL="12700">
              <a:lnSpc>
                <a:spcPts val="3235"/>
              </a:lnSpc>
              <a:spcBef>
                <a:spcPts val="60"/>
              </a:spcBef>
            </a:pPr>
            <a:r>
              <a:rPr sz="2700" spc="114" dirty="0">
                <a:latin typeface="Arial"/>
                <a:cs typeface="Arial"/>
              </a:rPr>
              <a:t>нашем</a:t>
            </a:r>
            <a:r>
              <a:rPr sz="2700" spc="29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тексте</a:t>
            </a:r>
            <a:r>
              <a:rPr sz="2700" spc="290" dirty="0">
                <a:latin typeface="Arial"/>
                <a:cs typeface="Arial"/>
              </a:rPr>
              <a:t> </a:t>
            </a:r>
            <a:r>
              <a:rPr sz="2700" spc="225" dirty="0">
                <a:latin typeface="Arial"/>
                <a:cs typeface="Arial"/>
              </a:rPr>
              <a:t>и</a:t>
            </a:r>
            <a:r>
              <a:rPr sz="2700" spc="29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выделяем</a:t>
            </a:r>
            <a:r>
              <a:rPr sz="2700" spc="290" dirty="0">
                <a:latin typeface="Arial"/>
                <a:cs typeface="Arial"/>
              </a:rPr>
              <a:t> </a:t>
            </a:r>
            <a:r>
              <a:rPr sz="2700" spc="50" dirty="0">
                <a:latin typeface="Arial"/>
                <a:cs typeface="Arial"/>
              </a:rPr>
              <a:t>его</a:t>
            </a:r>
            <a:r>
              <a:rPr sz="2700" spc="50" dirty="0">
                <a:latin typeface="Lucida Sans Unicode"/>
                <a:cs typeface="Lucida Sans Unicode"/>
              </a:rPr>
              <a:t>.</a:t>
            </a:r>
            <a:r>
              <a:rPr sz="2700" spc="190" dirty="0">
                <a:latin typeface="Lucida Sans Unicode"/>
                <a:cs typeface="Lucida Sans Unicode"/>
              </a:rPr>
              <a:t> </a:t>
            </a:r>
            <a:r>
              <a:rPr sz="2700" dirty="0">
                <a:latin typeface="Arial"/>
                <a:cs typeface="Arial"/>
              </a:rPr>
              <a:t>На</a:t>
            </a:r>
            <a:r>
              <a:rPr sz="2700" spc="290" dirty="0">
                <a:latin typeface="Arial"/>
                <a:cs typeface="Arial"/>
              </a:rPr>
              <a:t> </a:t>
            </a:r>
            <a:r>
              <a:rPr sz="2700" spc="65" dirty="0">
                <a:latin typeface="Arial"/>
                <a:cs typeface="Arial"/>
              </a:rPr>
              <a:t>вкладке</a:t>
            </a:r>
            <a:endParaRPr sz="2700" dirty="0">
              <a:latin typeface="Arial"/>
              <a:cs typeface="Arial"/>
            </a:endParaRPr>
          </a:p>
          <a:p>
            <a:pPr marL="12700">
              <a:lnSpc>
                <a:spcPts val="3225"/>
              </a:lnSpc>
            </a:pPr>
            <a:r>
              <a:rPr sz="2700" spc="145" dirty="0">
                <a:latin typeface="Lucida Sans Unicode"/>
                <a:cs typeface="Lucida Sans Unicode"/>
              </a:rPr>
              <a:t>«</a:t>
            </a:r>
            <a:r>
              <a:rPr sz="2700" spc="145" dirty="0">
                <a:latin typeface="Arial"/>
                <a:cs typeface="Arial"/>
              </a:rPr>
              <a:t>Главная</a:t>
            </a:r>
            <a:r>
              <a:rPr sz="2700" spc="145" dirty="0">
                <a:latin typeface="Lucida Sans Unicode"/>
                <a:cs typeface="Lucida Sans Unicode"/>
              </a:rPr>
              <a:t>»</a:t>
            </a:r>
            <a:r>
              <a:rPr sz="2700" spc="-175" dirty="0">
                <a:latin typeface="Lucida Sans Unicode"/>
                <a:cs typeface="Lucida Sans Unicode"/>
              </a:rPr>
              <a:t> </a:t>
            </a:r>
            <a:r>
              <a:rPr sz="2700" spc="110" dirty="0">
                <a:latin typeface="Arial"/>
                <a:cs typeface="Arial"/>
              </a:rPr>
              <a:t>выбираем</a:t>
            </a:r>
            <a:r>
              <a:rPr sz="2700" spc="-70" dirty="0">
                <a:latin typeface="Arial"/>
                <a:cs typeface="Arial"/>
              </a:rPr>
              <a:t> </a:t>
            </a:r>
            <a:r>
              <a:rPr sz="2700" spc="135" dirty="0">
                <a:latin typeface="Lucida Sans Unicode"/>
                <a:cs typeface="Lucida Sans Unicode"/>
              </a:rPr>
              <a:t>«</a:t>
            </a:r>
            <a:r>
              <a:rPr sz="2700" spc="135" dirty="0">
                <a:latin typeface="Arial"/>
                <a:cs typeface="Arial"/>
              </a:rPr>
              <a:t>Заголовок</a:t>
            </a:r>
            <a:r>
              <a:rPr sz="2700" spc="-65" dirty="0">
                <a:latin typeface="Arial"/>
                <a:cs typeface="Arial"/>
              </a:rPr>
              <a:t> </a:t>
            </a:r>
            <a:r>
              <a:rPr sz="2700" spc="-25" dirty="0">
                <a:latin typeface="Lucida Sans Unicode"/>
                <a:cs typeface="Lucida Sans Unicode"/>
              </a:rPr>
              <a:t>1».</a:t>
            </a:r>
            <a:endParaRPr sz="2700" dirty="0">
              <a:latin typeface="Lucida Sans Unicode"/>
              <a:cs typeface="Lucida Sans Unicode"/>
            </a:endParaRPr>
          </a:p>
          <a:p>
            <a:pPr marL="12700">
              <a:lnSpc>
                <a:spcPts val="3225"/>
              </a:lnSpc>
            </a:pPr>
            <a:r>
              <a:rPr sz="2700" spc="-30" dirty="0">
                <a:latin typeface="Arial"/>
                <a:cs typeface="Arial"/>
              </a:rPr>
              <a:t>Если</a:t>
            </a:r>
            <a:r>
              <a:rPr sz="2700" spc="-110" dirty="0">
                <a:latin typeface="Arial"/>
                <a:cs typeface="Arial"/>
              </a:rPr>
              <a:t> </a:t>
            </a:r>
            <a:r>
              <a:rPr sz="2700" spc="125" dirty="0">
                <a:latin typeface="Arial"/>
                <a:cs typeface="Arial"/>
              </a:rPr>
              <a:t>нам</a:t>
            </a:r>
            <a:r>
              <a:rPr sz="2700" spc="-110" dirty="0">
                <a:latin typeface="Arial"/>
                <a:cs typeface="Arial"/>
              </a:rPr>
              <a:t> </a:t>
            </a:r>
            <a:r>
              <a:rPr sz="2700" spc="110" dirty="0">
                <a:latin typeface="Arial"/>
                <a:cs typeface="Arial"/>
              </a:rPr>
              <a:t>такой</a:t>
            </a:r>
            <a:r>
              <a:rPr sz="2700" spc="-105" dirty="0">
                <a:latin typeface="Arial"/>
                <a:cs typeface="Arial"/>
              </a:rPr>
              <a:t> </a:t>
            </a:r>
            <a:r>
              <a:rPr sz="2700" spc="80" dirty="0">
                <a:latin typeface="Arial"/>
                <a:cs typeface="Arial"/>
              </a:rPr>
              <a:t>вид</a:t>
            </a:r>
            <a:endParaRPr sz="2700" dirty="0">
              <a:latin typeface="Arial"/>
              <a:cs typeface="Arial"/>
            </a:endParaRPr>
          </a:p>
          <a:p>
            <a:pPr marL="12700" marR="387350" indent="-635">
              <a:lnSpc>
                <a:spcPts val="3229"/>
              </a:lnSpc>
              <a:spcBef>
                <a:spcPts val="110"/>
              </a:spcBef>
              <a:tabLst>
                <a:tab pos="1776095" algn="l"/>
                <a:tab pos="2045335" algn="l"/>
                <a:tab pos="2799715" algn="l"/>
                <a:tab pos="3720465" algn="l"/>
                <a:tab pos="4662805" algn="l"/>
                <a:tab pos="4793615" algn="l"/>
                <a:tab pos="5503545" algn="l"/>
                <a:tab pos="6311900" algn="l"/>
              </a:tabLst>
            </a:pPr>
            <a:r>
              <a:rPr sz="2700" spc="80" dirty="0">
                <a:latin typeface="Arial"/>
                <a:cs typeface="Arial"/>
              </a:rPr>
              <a:t>заголовка</a:t>
            </a:r>
            <a:r>
              <a:rPr sz="2700" dirty="0">
                <a:latin typeface="Arial"/>
                <a:cs typeface="Arial"/>
              </a:rPr>
              <a:t>		</a:t>
            </a:r>
            <a:r>
              <a:rPr sz="2700" spc="90" dirty="0">
                <a:latin typeface="Arial"/>
                <a:cs typeface="Arial"/>
              </a:rPr>
              <a:t>не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55" dirty="0">
                <a:latin typeface="Arial"/>
                <a:cs typeface="Arial"/>
              </a:rPr>
              <a:t>нравится</a:t>
            </a:r>
            <a:r>
              <a:rPr sz="2700" spc="55" dirty="0">
                <a:latin typeface="Lucida Sans Unicode"/>
                <a:cs typeface="Lucida Sans Unicode"/>
              </a:rPr>
              <a:t>,</a:t>
            </a:r>
            <a:r>
              <a:rPr sz="2700" dirty="0">
                <a:latin typeface="Lucida Sans Unicode"/>
                <a:cs typeface="Lucida Sans Unicode"/>
              </a:rPr>
              <a:t>		</a:t>
            </a:r>
            <a:r>
              <a:rPr sz="2700" spc="35" dirty="0">
                <a:latin typeface="Arial"/>
                <a:cs typeface="Arial"/>
              </a:rPr>
              <a:t>то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00" dirty="0">
                <a:latin typeface="Arial"/>
                <a:cs typeface="Arial"/>
              </a:rPr>
              <a:t>нажимаем </a:t>
            </a:r>
            <a:r>
              <a:rPr sz="2700" spc="120" dirty="0">
                <a:latin typeface="Arial"/>
                <a:cs typeface="Arial"/>
              </a:rPr>
              <a:t>правой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75" dirty="0">
                <a:latin typeface="Arial"/>
                <a:cs typeface="Arial"/>
              </a:rPr>
              <a:t>кнопкой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35" dirty="0">
                <a:latin typeface="Arial"/>
                <a:cs typeface="Arial"/>
              </a:rPr>
              <a:t>по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-10" dirty="0">
                <a:latin typeface="Arial"/>
                <a:cs typeface="Arial"/>
              </a:rPr>
              <a:t>стилю</a:t>
            </a:r>
            <a:r>
              <a:rPr sz="2700" spc="-10" dirty="0">
                <a:latin typeface="Lucida Sans Unicode"/>
                <a:cs typeface="Lucida Sans Unicode"/>
              </a:rPr>
              <a:t>,</a:t>
            </a:r>
            <a:r>
              <a:rPr sz="2700" dirty="0">
                <a:latin typeface="Lucida Sans Unicode"/>
                <a:cs typeface="Lucida Sans Unicode"/>
              </a:rPr>
              <a:t>	</a:t>
            </a:r>
            <a:r>
              <a:rPr sz="2700" spc="45" dirty="0">
                <a:latin typeface="Arial"/>
                <a:cs typeface="Arial"/>
              </a:rPr>
              <a:t>после</a:t>
            </a:r>
            <a:endParaRPr sz="2700" dirty="0">
              <a:latin typeface="Arial"/>
              <a:cs typeface="Arial"/>
            </a:endParaRPr>
          </a:p>
          <a:p>
            <a:pPr marL="12700">
              <a:lnSpc>
                <a:spcPts val="3180"/>
              </a:lnSpc>
            </a:pPr>
            <a:r>
              <a:rPr sz="2700" spc="195" dirty="0">
                <a:latin typeface="Lucida Sans Unicode"/>
                <a:cs typeface="Lucida Sans Unicode"/>
              </a:rPr>
              <a:t>«</a:t>
            </a:r>
            <a:r>
              <a:rPr sz="2700" spc="195" dirty="0">
                <a:latin typeface="Arial"/>
                <a:cs typeface="Arial"/>
              </a:rPr>
              <a:t>Изменить</a:t>
            </a:r>
            <a:r>
              <a:rPr sz="2700" spc="195" dirty="0">
                <a:latin typeface="Lucida Sans Unicode"/>
                <a:cs typeface="Lucida Sans Unicode"/>
              </a:rPr>
              <a:t>»,</a:t>
            </a:r>
            <a:r>
              <a:rPr sz="2700" spc="-175" dirty="0">
                <a:latin typeface="Lucida Sans Unicode"/>
                <a:cs typeface="Lucida Sans Unicode"/>
              </a:rPr>
              <a:t> </a:t>
            </a:r>
            <a:r>
              <a:rPr sz="2700" spc="175" dirty="0">
                <a:latin typeface="Arial"/>
                <a:cs typeface="Arial"/>
              </a:rPr>
              <a:t>и</a:t>
            </a:r>
            <a:endParaRPr sz="2700" dirty="0">
              <a:latin typeface="Arial"/>
              <a:cs typeface="Arial"/>
            </a:endParaRPr>
          </a:p>
          <a:p>
            <a:pPr marL="12700" marR="387350">
              <a:lnSpc>
                <a:spcPts val="3229"/>
              </a:lnSpc>
              <a:spcBef>
                <a:spcPts val="80"/>
              </a:spcBef>
              <a:tabLst>
                <a:tab pos="1200150" algn="l"/>
                <a:tab pos="1964055" algn="l"/>
                <a:tab pos="3124200" algn="l"/>
                <a:tab pos="3333750" algn="l"/>
                <a:tab pos="4294505" algn="l"/>
                <a:tab pos="4749165" algn="l"/>
                <a:tab pos="6107430" algn="l"/>
                <a:tab pos="6127750" algn="l"/>
              </a:tabLst>
            </a:pPr>
            <a:r>
              <a:rPr sz="2700" dirty="0">
                <a:latin typeface="Arial"/>
                <a:cs typeface="Arial"/>
              </a:rPr>
              <a:t>здесь</a:t>
            </a:r>
            <a:r>
              <a:rPr sz="2700" spc="204" dirty="0">
                <a:latin typeface="Arial"/>
                <a:cs typeface="Arial"/>
              </a:rPr>
              <a:t> </a:t>
            </a:r>
            <a:r>
              <a:rPr sz="2700" spc="60" dirty="0">
                <a:latin typeface="Arial"/>
                <a:cs typeface="Arial"/>
              </a:rPr>
              <a:t>уже</a:t>
            </a:r>
            <a:r>
              <a:rPr sz="2700" spc="210" dirty="0">
                <a:latin typeface="Arial"/>
                <a:cs typeface="Arial"/>
              </a:rPr>
              <a:t> </a:t>
            </a:r>
            <a:r>
              <a:rPr sz="2700" spc="105" dirty="0">
                <a:latin typeface="Arial"/>
                <a:cs typeface="Arial"/>
              </a:rPr>
              <a:t>подбираем</a:t>
            </a:r>
            <a:r>
              <a:rPr sz="2700" spc="210" dirty="0">
                <a:latin typeface="Arial"/>
                <a:cs typeface="Arial"/>
              </a:rPr>
              <a:t> </a:t>
            </a:r>
            <a:r>
              <a:rPr lang="ru-RU" sz="2700" spc="125" dirty="0">
                <a:latin typeface="Arial"/>
                <a:cs typeface="Arial"/>
              </a:rPr>
              <a:t>настройки</a:t>
            </a:r>
            <a:r>
              <a:rPr sz="2700" spc="210" dirty="0">
                <a:latin typeface="Arial"/>
                <a:cs typeface="Arial"/>
              </a:rPr>
              <a:t> </a:t>
            </a:r>
            <a:r>
              <a:rPr lang="ru-RU" sz="2700" spc="105" dirty="0">
                <a:latin typeface="Arial"/>
                <a:cs typeface="Arial"/>
              </a:rPr>
              <a:t>под</a:t>
            </a:r>
            <a:r>
              <a:rPr sz="2700" spc="210" dirty="0">
                <a:latin typeface="Arial"/>
                <a:cs typeface="Arial"/>
              </a:rPr>
              <a:t> </a:t>
            </a:r>
            <a:r>
              <a:rPr lang="ru-RU" sz="2700" spc="-10" dirty="0">
                <a:latin typeface="Arial"/>
                <a:cs typeface="Arial"/>
              </a:rPr>
              <a:t>себя</a:t>
            </a:r>
            <a:r>
              <a:rPr sz="2700" spc="-10" dirty="0">
                <a:latin typeface="Lucida Sans Unicode"/>
                <a:cs typeface="Lucida Sans Unicode"/>
              </a:rPr>
              <a:t>.</a:t>
            </a:r>
            <a:r>
              <a:rPr lang="ru-RU" sz="2700" spc="-10" dirty="0">
                <a:latin typeface="Lucida Sans Unicode"/>
                <a:cs typeface="Lucida Sans Unicode"/>
              </a:rPr>
              <a:t> Теперь </a:t>
            </a:r>
            <a:r>
              <a:rPr sz="2700" spc="110" dirty="0">
                <a:latin typeface="Arial"/>
                <a:cs typeface="Arial"/>
              </a:rPr>
              <a:t>нажимаем</a:t>
            </a:r>
            <a:r>
              <a:rPr sz="2700" spc="-60" dirty="0">
                <a:latin typeface="Arial"/>
                <a:cs typeface="Arial"/>
              </a:rPr>
              <a:t> </a:t>
            </a:r>
            <a:r>
              <a:rPr sz="2700" spc="200" dirty="0">
                <a:latin typeface="Lucida Sans Unicode"/>
                <a:cs typeface="Lucida Sans Unicode"/>
              </a:rPr>
              <a:t>«OK».</a:t>
            </a:r>
            <a:endParaRPr sz="2700" dirty="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106917" y="1865631"/>
            <a:ext cx="8966200" cy="4512310"/>
            <a:chOff x="8007553" y="1760588"/>
            <a:chExt cx="8966200" cy="451231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49015" y="1760588"/>
              <a:ext cx="7124699" cy="451217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007553" y="5193576"/>
              <a:ext cx="2117725" cy="567055"/>
            </a:xfrm>
            <a:custGeom>
              <a:avLst/>
              <a:gdLst/>
              <a:ahLst/>
              <a:cxnLst/>
              <a:rect l="l" t="t" r="r" b="b"/>
              <a:pathLst>
                <a:path w="2117725" h="567054">
                  <a:moveTo>
                    <a:pt x="1988413" y="301332"/>
                  </a:moveTo>
                  <a:lnTo>
                    <a:pt x="1980374" y="228434"/>
                  </a:lnTo>
                  <a:lnTo>
                    <a:pt x="0" y="446760"/>
                  </a:lnTo>
                  <a:lnTo>
                    <a:pt x="8039" y="519671"/>
                  </a:lnTo>
                  <a:lnTo>
                    <a:pt x="1988413" y="301332"/>
                  </a:lnTo>
                  <a:close/>
                </a:path>
                <a:path w="2117725" h="567054">
                  <a:moveTo>
                    <a:pt x="2117572" y="255257"/>
                  </a:moveTo>
                  <a:lnTo>
                    <a:pt x="2117001" y="250190"/>
                  </a:lnTo>
                  <a:lnTo>
                    <a:pt x="2116455" y="245110"/>
                  </a:lnTo>
                  <a:lnTo>
                    <a:pt x="2114893" y="240360"/>
                  </a:lnTo>
                  <a:lnTo>
                    <a:pt x="1810080" y="7327"/>
                  </a:lnTo>
                  <a:lnTo>
                    <a:pt x="1787588" y="0"/>
                  </a:lnTo>
                  <a:lnTo>
                    <a:pt x="1777974" y="1511"/>
                  </a:lnTo>
                  <a:lnTo>
                    <a:pt x="1751698" y="32905"/>
                  </a:lnTo>
                  <a:lnTo>
                    <a:pt x="1751469" y="37617"/>
                  </a:lnTo>
                  <a:lnTo>
                    <a:pt x="1752866" y="47117"/>
                  </a:lnTo>
                  <a:lnTo>
                    <a:pt x="2027097" y="260096"/>
                  </a:lnTo>
                  <a:lnTo>
                    <a:pt x="1811566" y="509663"/>
                  </a:lnTo>
                  <a:lnTo>
                    <a:pt x="1809203" y="513829"/>
                  </a:lnTo>
                  <a:lnTo>
                    <a:pt x="1806143" y="523087"/>
                  </a:lnTo>
                  <a:lnTo>
                    <a:pt x="1805559" y="527837"/>
                  </a:lnTo>
                  <a:lnTo>
                    <a:pt x="1806282" y="537565"/>
                  </a:lnTo>
                  <a:lnTo>
                    <a:pt x="1807565" y="542175"/>
                  </a:lnTo>
                  <a:lnTo>
                    <a:pt x="1811972" y="550875"/>
                  </a:lnTo>
                  <a:lnTo>
                    <a:pt x="1814931" y="554634"/>
                  </a:lnTo>
                  <a:lnTo>
                    <a:pt x="1818627" y="557809"/>
                  </a:lnTo>
                  <a:lnTo>
                    <a:pt x="1822310" y="560984"/>
                  </a:lnTo>
                  <a:lnTo>
                    <a:pt x="1826463" y="563333"/>
                  </a:lnTo>
                  <a:lnTo>
                    <a:pt x="1835708" y="566381"/>
                  </a:lnTo>
                  <a:lnTo>
                    <a:pt x="1840433" y="566953"/>
                  </a:lnTo>
                  <a:lnTo>
                    <a:pt x="1850136" y="566229"/>
                  </a:lnTo>
                  <a:lnTo>
                    <a:pt x="2111629" y="274345"/>
                  </a:lnTo>
                  <a:lnTo>
                    <a:pt x="2117090" y="260235"/>
                  </a:lnTo>
                  <a:lnTo>
                    <a:pt x="2117572" y="255257"/>
                  </a:lnTo>
                  <a:close/>
                </a:path>
              </a:pathLst>
            </a:custGeom>
            <a:solidFill>
              <a:srgbClr val="000000">
                <a:alpha val="66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62763" y="592064"/>
            <a:ext cx="7886700" cy="124713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000" b="1" spc="114" dirty="0"/>
              <a:t>Настройка</a:t>
            </a:r>
            <a:r>
              <a:rPr sz="4000" b="1" spc="-55" dirty="0"/>
              <a:t> </a:t>
            </a:r>
            <a:r>
              <a:rPr sz="4000" b="1" spc="114" dirty="0"/>
              <a:t>автоматического</a:t>
            </a:r>
            <a:r>
              <a:rPr sz="4000" b="1" spc="-55" dirty="0"/>
              <a:t> </a:t>
            </a:r>
            <a:r>
              <a:rPr sz="4000" b="1" spc="80" dirty="0"/>
              <a:t>оглавления</a:t>
            </a:r>
            <a:r>
              <a:rPr sz="4000" b="1" spc="80" dirty="0">
                <a:latin typeface="Lucida Sans Unicode"/>
                <a:cs typeface="Lucida Sans Unicode"/>
              </a:rPr>
              <a:t>.</a:t>
            </a:r>
            <a:endParaRPr sz="4000" b="1" dirty="0">
              <a:latin typeface="Lucida Sans Unicode"/>
              <a:cs typeface="Lucida Sans Unicode"/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31B8E699-8F93-43EA-89F9-E044332C22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6</a:t>
            </a:fld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2" y="-19079"/>
            <a:ext cx="1029335" cy="1879600"/>
            <a:chOff x="17278142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9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4" y="0"/>
                  </a:lnTo>
                  <a:lnTo>
                    <a:pt x="487646" y="4150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3"/>
                  </a:lnTo>
                  <a:lnTo>
                    <a:pt x="415457" y="170467"/>
                  </a:lnTo>
                  <a:lnTo>
                    <a:pt x="388292" y="208122"/>
                  </a:lnTo>
                  <a:lnTo>
                    <a:pt x="358091" y="243609"/>
                  </a:lnTo>
                  <a:lnTo>
                    <a:pt x="325158" y="276631"/>
                  </a:lnTo>
                  <a:lnTo>
                    <a:pt x="289800" y="306887"/>
                  </a:lnTo>
                  <a:lnTo>
                    <a:pt x="252320" y="334079"/>
                  </a:lnTo>
                  <a:lnTo>
                    <a:pt x="213025" y="357907"/>
                  </a:lnTo>
                  <a:lnTo>
                    <a:pt x="172220" y="378074"/>
                  </a:lnTo>
                  <a:lnTo>
                    <a:pt x="130209" y="394279"/>
                  </a:lnTo>
                  <a:lnTo>
                    <a:pt x="87299" y="406225"/>
                  </a:lnTo>
                  <a:lnTo>
                    <a:pt x="43794" y="413611"/>
                  </a:lnTo>
                  <a:lnTo>
                    <a:pt x="0" y="416140"/>
                  </a:lnTo>
                  <a:lnTo>
                    <a:pt x="43794" y="418668"/>
                  </a:lnTo>
                  <a:lnTo>
                    <a:pt x="87299" y="426054"/>
                  </a:lnTo>
                  <a:lnTo>
                    <a:pt x="130209" y="437997"/>
                  </a:lnTo>
                  <a:lnTo>
                    <a:pt x="172220" y="454198"/>
                  </a:lnTo>
                  <a:lnTo>
                    <a:pt x="213025" y="474356"/>
                  </a:lnTo>
                  <a:lnTo>
                    <a:pt x="252320" y="498172"/>
                  </a:lnTo>
                  <a:lnTo>
                    <a:pt x="289800" y="525346"/>
                  </a:lnTo>
                  <a:lnTo>
                    <a:pt x="325158" y="555579"/>
                  </a:lnTo>
                  <a:lnTo>
                    <a:pt x="358091" y="588569"/>
                  </a:lnTo>
                  <a:lnTo>
                    <a:pt x="388292" y="624018"/>
                  </a:lnTo>
                  <a:lnTo>
                    <a:pt x="415457" y="661626"/>
                  </a:lnTo>
                  <a:lnTo>
                    <a:pt x="439280" y="701092"/>
                  </a:lnTo>
                  <a:lnTo>
                    <a:pt x="459456" y="742117"/>
                  </a:lnTo>
                  <a:lnTo>
                    <a:pt x="475680" y="784401"/>
                  </a:lnTo>
                  <a:lnTo>
                    <a:pt x="487646" y="827644"/>
                  </a:lnTo>
                  <a:lnTo>
                    <a:pt x="495050" y="871546"/>
                  </a:lnTo>
                  <a:lnTo>
                    <a:pt x="497586" y="915808"/>
                  </a:lnTo>
                  <a:lnTo>
                    <a:pt x="500142" y="871546"/>
                  </a:lnTo>
                  <a:lnTo>
                    <a:pt x="507604" y="827644"/>
                  </a:lnTo>
                  <a:lnTo>
                    <a:pt x="519662" y="784401"/>
                  </a:lnTo>
                  <a:lnTo>
                    <a:pt x="536008" y="742117"/>
                  </a:lnTo>
                  <a:lnTo>
                    <a:pt x="556331" y="701092"/>
                  </a:lnTo>
                  <a:lnTo>
                    <a:pt x="580323" y="661626"/>
                  </a:lnTo>
                  <a:lnTo>
                    <a:pt x="607673" y="624018"/>
                  </a:lnTo>
                  <a:lnTo>
                    <a:pt x="638073" y="588569"/>
                  </a:lnTo>
                  <a:lnTo>
                    <a:pt x="671212" y="555579"/>
                  </a:lnTo>
                  <a:lnTo>
                    <a:pt x="706783" y="525346"/>
                  </a:lnTo>
                  <a:lnTo>
                    <a:pt x="744474" y="498172"/>
                  </a:lnTo>
                  <a:lnTo>
                    <a:pt x="783977" y="474356"/>
                  </a:lnTo>
                  <a:lnTo>
                    <a:pt x="824983" y="454198"/>
                  </a:lnTo>
                  <a:lnTo>
                    <a:pt x="867181" y="437997"/>
                  </a:lnTo>
                  <a:lnTo>
                    <a:pt x="910263" y="426054"/>
                  </a:lnTo>
                  <a:lnTo>
                    <a:pt x="953918" y="418668"/>
                  </a:lnTo>
                  <a:lnTo>
                    <a:pt x="965601" y="417996"/>
                  </a:lnTo>
                  <a:lnTo>
                    <a:pt x="965601" y="414284"/>
                  </a:lnTo>
                  <a:lnTo>
                    <a:pt x="953918" y="413611"/>
                  </a:lnTo>
                  <a:lnTo>
                    <a:pt x="910263" y="406225"/>
                  </a:lnTo>
                  <a:lnTo>
                    <a:pt x="867181" y="394279"/>
                  </a:lnTo>
                  <a:lnTo>
                    <a:pt x="824983" y="378074"/>
                  </a:lnTo>
                  <a:lnTo>
                    <a:pt x="783977" y="357907"/>
                  </a:lnTo>
                  <a:lnTo>
                    <a:pt x="744474" y="334079"/>
                  </a:lnTo>
                  <a:lnTo>
                    <a:pt x="706783" y="306887"/>
                  </a:lnTo>
                  <a:lnTo>
                    <a:pt x="671212" y="276631"/>
                  </a:lnTo>
                  <a:lnTo>
                    <a:pt x="638073" y="243609"/>
                  </a:lnTo>
                  <a:lnTo>
                    <a:pt x="607673" y="208122"/>
                  </a:lnTo>
                  <a:lnTo>
                    <a:pt x="580323" y="170467"/>
                  </a:lnTo>
                  <a:lnTo>
                    <a:pt x="556331" y="130943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0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3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5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70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8"/>
                  </a:lnTo>
                  <a:lnTo>
                    <a:pt x="212993" y="474412"/>
                  </a:lnTo>
                  <a:lnTo>
                    <a:pt x="172198" y="454255"/>
                  </a:lnTo>
                  <a:lnTo>
                    <a:pt x="130196" y="438054"/>
                  </a:lnTo>
                  <a:lnTo>
                    <a:pt x="87292" y="426112"/>
                  </a:lnTo>
                  <a:lnTo>
                    <a:pt x="43792" y="418726"/>
                  </a:lnTo>
                  <a:lnTo>
                    <a:pt x="0" y="416198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7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3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6"/>
                  </a:lnTo>
                  <a:lnTo>
                    <a:pt x="415356" y="170520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200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20"/>
                  </a:lnTo>
                  <a:lnTo>
                    <a:pt x="607578" y="208176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3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7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29" y="414339"/>
                  </a:lnTo>
                </a:path>
                <a:path w="965834" h="916305">
                  <a:moveTo>
                    <a:pt x="965529" y="418056"/>
                  </a:moveTo>
                  <a:lnTo>
                    <a:pt x="910235" y="426112"/>
                  </a:lnTo>
                  <a:lnTo>
                    <a:pt x="867149" y="438054"/>
                  </a:lnTo>
                  <a:lnTo>
                    <a:pt x="824944" y="454255"/>
                  </a:lnTo>
                  <a:lnTo>
                    <a:pt x="783931" y="474412"/>
                  </a:lnTo>
                  <a:lnTo>
                    <a:pt x="744419" y="498228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70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5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9" y="840930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6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80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6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6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6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3" y="538438"/>
                  </a:lnTo>
                  <a:lnTo>
                    <a:pt x="867181" y="522237"/>
                  </a:lnTo>
                  <a:lnTo>
                    <a:pt x="910263" y="510294"/>
                  </a:lnTo>
                  <a:lnTo>
                    <a:pt x="953918" y="502908"/>
                  </a:lnTo>
                  <a:lnTo>
                    <a:pt x="965601" y="502236"/>
                  </a:lnTo>
                  <a:lnTo>
                    <a:pt x="965601" y="498524"/>
                  </a:lnTo>
                  <a:lnTo>
                    <a:pt x="953918" y="497851"/>
                  </a:lnTo>
                  <a:lnTo>
                    <a:pt x="910263" y="490464"/>
                  </a:lnTo>
                  <a:lnTo>
                    <a:pt x="867181" y="478519"/>
                  </a:lnTo>
                  <a:lnTo>
                    <a:pt x="824983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3" y="840983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1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9" y="498518"/>
                  </a:lnTo>
                </a:path>
                <a:path w="965834" h="1000125">
                  <a:moveTo>
                    <a:pt x="965529" y="502235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1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0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1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389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43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86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86"/>
                  </a:lnTo>
                  <a:lnTo>
                    <a:pt x="10794" y="287990"/>
                  </a:lnTo>
                  <a:lnTo>
                    <a:pt x="1396" y="243362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7260259" y="992340"/>
            <a:ext cx="9805670" cy="3752850"/>
            <a:chOff x="7260259" y="992340"/>
            <a:chExt cx="9805670" cy="3752850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1841" y="992340"/>
              <a:ext cx="9143999" cy="375283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260260" y="2822003"/>
              <a:ext cx="1254760" cy="1390650"/>
            </a:xfrm>
            <a:custGeom>
              <a:avLst/>
              <a:gdLst/>
              <a:ahLst/>
              <a:cxnLst/>
              <a:rect l="l" t="t" r="r" b="b"/>
              <a:pathLst>
                <a:path w="1254759" h="1390650">
                  <a:moveTo>
                    <a:pt x="1172832" y="1256499"/>
                  </a:moveTo>
                  <a:lnTo>
                    <a:pt x="54787" y="0"/>
                  </a:lnTo>
                  <a:lnTo>
                    <a:pt x="0" y="48755"/>
                  </a:lnTo>
                  <a:lnTo>
                    <a:pt x="1118044" y="1305242"/>
                  </a:lnTo>
                  <a:lnTo>
                    <a:pt x="1172832" y="1256499"/>
                  </a:lnTo>
                  <a:close/>
                </a:path>
                <a:path w="1254759" h="1390650">
                  <a:moveTo>
                    <a:pt x="1254607" y="984770"/>
                  </a:moveTo>
                  <a:lnTo>
                    <a:pt x="1227810" y="953566"/>
                  </a:lnTo>
                  <a:lnTo>
                    <a:pt x="1213472" y="952474"/>
                  </a:lnTo>
                  <a:lnTo>
                    <a:pt x="1208836" y="953338"/>
                  </a:lnTo>
                  <a:lnTo>
                    <a:pt x="1181290" y="983234"/>
                  </a:lnTo>
                  <a:lnTo>
                    <a:pt x="1174064" y="1312913"/>
                  </a:lnTo>
                  <a:lnTo>
                    <a:pt x="845794" y="1281645"/>
                  </a:lnTo>
                  <a:lnTo>
                    <a:pt x="812431" y="1305826"/>
                  </a:lnTo>
                  <a:lnTo>
                    <a:pt x="810628" y="1315288"/>
                  </a:lnTo>
                  <a:lnTo>
                    <a:pt x="810171" y="1320114"/>
                  </a:lnTo>
                  <a:lnTo>
                    <a:pt x="834288" y="1353388"/>
                  </a:lnTo>
                  <a:lnTo>
                    <a:pt x="843699" y="1355204"/>
                  </a:lnTo>
                  <a:lnTo>
                    <a:pt x="1206296" y="1389595"/>
                  </a:lnTo>
                  <a:lnTo>
                    <a:pt x="1240980" y="1373085"/>
                  </a:lnTo>
                  <a:lnTo>
                    <a:pt x="1254556" y="989634"/>
                  </a:lnTo>
                  <a:lnTo>
                    <a:pt x="1254607" y="9847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177249" y="663638"/>
            <a:ext cx="15914369" cy="7145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825"/>
              </a:lnSpc>
              <a:spcBef>
                <a:spcPts val="100"/>
              </a:spcBef>
              <a:tabLst>
                <a:tab pos="708660" algn="l"/>
              </a:tabLst>
            </a:pPr>
            <a:r>
              <a:rPr lang="ru-RU" sz="2400" spc="100" dirty="0">
                <a:latin typeface="Arial"/>
                <a:cs typeface="Arial"/>
              </a:rPr>
              <a:t>Теперь</a:t>
            </a:r>
            <a:r>
              <a:rPr lang="ru-RU" sz="2400" spc="-130" dirty="0">
                <a:latin typeface="Arial"/>
                <a:cs typeface="Arial"/>
              </a:rPr>
              <a:t> </a:t>
            </a:r>
            <a:r>
              <a:rPr lang="ru-RU" sz="2400" dirty="0">
                <a:latin typeface="Arial"/>
                <a:cs typeface="Arial"/>
              </a:rPr>
              <a:t>если</a:t>
            </a:r>
            <a:r>
              <a:rPr lang="ru-RU" sz="2400" spc="-130" dirty="0">
                <a:latin typeface="Arial"/>
                <a:cs typeface="Arial"/>
              </a:rPr>
              <a:t> </a:t>
            </a:r>
            <a:r>
              <a:rPr lang="ru-RU" sz="2400" spc="135" dirty="0">
                <a:latin typeface="Arial"/>
                <a:cs typeface="Arial"/>
              </a:rPr>
              <a:t>мы</a:t>
            </a:r>
            <a:r>
              <a:rPr lang="ru-RU" sz="2400" spc="-130" dirty="0">
                <a:latin typeface="Arial"/>
                <a:cs typeface="Arial"/>
              </a:rPr>
              <a:t> </a:t>
            </a:r>
            <a:r>
              <a:rPr lang="ru-RU" sz="2400" spc="90" dirty="0">
                <a:latin typeface="Arial"/>
                <a:cs typeface="Arial"/>
              </a:rPr>
              <a:t>нажмём</a:t>
            </a:r>
            <a:r>
              <a:rPr lang="ru-RU" sz="2400" dirty="0">
                <a:latin typeface="Arial"/>
                <a:cs typeface="Arial"/>
              </a:rPr>
              <a:t> п</a:t>
            </a:r>
            <a:r>
              <a:rPr lang="ru-RU" sz="2400" spc="160" dirty="0">
                <a:latin typeface="Arial"/>
                <a:cs typeface="Arial"/>
              </a:rPr>
              <a:t>равой кнопкой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lang="ru-RU" sz="2400" spc="140" dirty="0">
                <a:latin typeface="Arial"/>
                <a:cs typeface="Arial"/>
              </a:rPr>
              <a:t>по</a:t>
            </a:r>
            <a:r>
              <a:rPr sz="2400" spc="-170" dirty="0">
                <a:latin typeface="Arial"/>
                <a:cs typeface="Arial"/>
              </a:rPr>
              <a:t> </a:t>
            </a:r>
            <a:endParaRPr lang="ru-RU" sz="2400" spc="-170" dirty="0">
              <a:latin typeface="Arial"/>
              <a:cs typeface="Arial"/>
            </a:endParaRPr>
          </a:p>
          <a:p>
            <a:pPr marL="38100">
              <a:lnSpc>
                <a:spcPts val="2825"/>
              </a:lnSpc>
              <a:spcBef>
                <a:spcPts val="100"/>
              </a:spcBef>
              <a:tabLst>
                <a:tab pos="708660" algn="l"/>
              </a:tabLst>
            </a:pPr>
            <a:r>
              <a:rPr lang="ru-RU" sz="2400" spc="100" dirty="0">
                <a:latin typeface="Arial"/>
                <a:cs typeface="Arial"/>
              </a:rPr>
              <a:t>нашему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75" dirty="0">
                <a:latin typeface="Arial"/>
                <a:cs typeface="Arial"/>
              </a:rPr>
              <a:t>оглавлению</a:t>
            </a:r>
            <a:r>
              <a:rPr sz="2400" spc="75" dirty="0">
                <a:latin typeface="Calibri"/>
                <a:cs typeface="Calibri"/>
              </a:rPr>
              <a:t>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150" dirty="0">
                <a:latin typeface="Arial"/>
                <a:cs typeface="Arial"/>
              </a:rPr>
              <a:t>и</a:t>
            </a:r>
            <a:endParaRPr sz="2400" dirty="0">
              <a:latin typeface="Arial"/>
              <a:cs typeface="Arial"/>
            </a:endParaRPr>
          </a:p>
          <a:p>
            <a:pPr marL="38100" marR="9317990">
              <a:lnSpc>
                <a:spcPct val="99600"/>
              </a:lnSpc>
              <a:spcBef>
                <a:spcPts val="55"/>
              </a:spcBef>
            </a:pPr>
            <a:r>
              <a:rPr sz="2400" spc="85" dirty="0">
                <a:latin typeface="Arial"/>
                <a:cs typeface="Arial"/>
              </a:rPr>
              <a:t>выберем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70" dirty="0">
                <a:latin typeface="Calibri"/>
                <a:cs typeface="Calibri"/>
              </a:rPr>
              <a:t>«</a:t>
            </a:r>
            <a:r>
              <a:rPr sz="2400" spc="70" dirty="0">
                <a:latin typeface="Arial"/>
                <a:cs typeface="Arial"/>
              </a:rPr>
              <a:t>Обновить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поле</a:t>
            </a:r>
            <a:r>
              <a:rPr sz="2400" dirty="0">
                <a:latin typeface="Calibri"/>
                <a:cs typeface="Calibri"/>
              </a:rPr>
              <a:t>»,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55" dirty="0">
                <a:latin typeface="Arial"/>
                <a:cs typeface="Arial"/>
              </a:rPr>
              <a:t>то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75" dirty="0">
                <a:latin typeface="Arial"/>
                <a:cs typeface="Arial"/>
              </a:rPr>
              <a:t>появится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наш </a:t>
            </a:r>
            <a:r>
              <a:rPr sz="2400" spc="120" dirty="0">
                <a:latin typeface="Arial"/>
                <a:cs typeface="Arial"/>
              </a:rPr>
              <a:t>первый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130" dirty="0">
                <a:latin typeface="Arial"/>
                <a:cs typeface="Arial"/>
              </a:rPr>
              <a:t>пункт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с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номером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80" dirty="0">
                <a:latin typeface="Arial"/>
                <a:cs typeface="Arial"/>
              </a:rPr>
              <a:t>страницы</a:t>
            </a:r>
            <a:r>
              <a:rPr sz="2400" spc="80" dirty="0">
                <a:latin typeface="Calibri"/>
                <a:cs typeface="Calibri"/>
              </a:rPr>
              <a:t>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80" dirty="0">
                <a:latin typeface="Arial"/>
                <a:cs typeface="Arial"/>
              </a:rPr>
              <a:t>на </a:t>
            </a:r>
            <a:r>
              <a:rPr sz="2400" spc="110" dirty="0">
                <a:latin typeface="Arial"/>
                <a:cs typeface="Arial"/>
              </a:rPr>
              <a:t>которой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155" dirty="0">
                <a:latin typeface="Arial"/>
                <a:cs typeface="Arial"/>
              </a:rPr>
              <a:t>он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65" dirty="0">
                <a:latin typeface="Arial"/>
                <a:cs typeface="Arial"/>
              </a:rPr>
              <a:t>расположен</a:t>
            </a:r>
            <a:r>
              <a:rPr sz="2400" spc="65" dirty="0">
                <a:latin typeface="Calibri"/>
                <a:cs typeface="Calibri"/>
              </a:rPr>
              <a:t>.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Arial"/>
                <a:cs typeface="Arial"/>
              </a:rPr>
              <a:t>Теперь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95" dirty="0">
                <a:latin typeface="Arial"/>
                <a:cs typeface="Arial"/>
              </a:rPr>
              <a:t>чтобы </a:t>
            </a:r>
            <a:r>
              <a:rPr sz="2400" spc="75" dirty="0">
                <a:latin typeface="Arial"/>
                <a:cs typeface="Arial"/>
              </a:rPr>
              <a:t>добавить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100" dirty="0">
                <a:latin typeface="Arial"/>
                <a:cs typeface="Arial"/>
              </a:rPr>
              <a:t>в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60" dirty="0">
                <a:latin typeface="Arial"/>
                <a:cs typeface="Arial"/>
              </a:rPr>
              <a:t>оглавление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55" dirty="0">
                <a:latin typeface="Arial"/>
                <a:cs typeface="Arial"/>
              </a:rPr>
              <a:t>остальные </a:t>
            </a:r>
            <a:r>
              <a:rPr sz="2400" spc="85" dirty="0">
                <a:latin typeface="Arial"/>
                <a:cs typeface="Arial"/>
              </a:rPr>
              <a:t>заголовки</a:t>
            </a:r>
            <a:r>
              <a:rPr sz="2400" spc="85" dirty="0">
                <a:latin typeface="Calibri"/>
                <a:cs typeface="Calibri"/>
              </a:rPr>
              <a:t>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135" dirty="0">
                <a:latin typeface="Arial"/>
                <a:cs typeface="Arial"/>
              </a:rPr>
              <a:t>нужно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125" dirty="0">
                <a:latin typeface="Arial"/>
                <a:cs typeface="Arial"/>
              </a:rPr>
              <a:t>их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80" dirty="0">
                <a:latin typeface="Arial"/>
                <a:cs typeface="Arial"/>
              </a:rPr>
              <a:t>выделить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200" dirty="0">
                <a:latin typeface="Arial"/>
                <a:cs typeface="Arial"/>
              </a:rPr>
              <a:t>и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95" dirty="0">
                <a:latin typeface="Arial"/>
                <a:cs typeface="Arial"/>
              </a:rPr>
              <a:t>нажать</a:t>
            </a:r>
            <a:endParaRPr sz="2400" dirty="0">
              <a:latin typeface="Arial"/>
              <a:cs typeface="Arial"/>
            </a:endParaRPr>
          </a:p>
          <a:p>
            <a:pPr marL="38100" marR="9402445">
              <a:lnSpc>
                <a:spcPts val="2930"/>
              </a:lnSpc>
              <a:spcBef>
                <a:spcPts val="25"/>
              </a:spcBef>
            </a:pPr>
            <a:r>
              <a:rPr sz="2400" dirty="0">
                <a:latin typeface="Calibri"/>
                <a:cs typeface="Calibri"/>
              </a:rPr>
              <a:t>«</a:t>
            </a:r>
            <a:r>
              <a:rPr sz="2400" dirty="0">
                <a:latin typeface="Arial"/>
                <a:cs typeface="Arial"/>
              </a:rPr>
              <a:t>Заголовок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140" dirty="0">
                <a:latin typeface="Calibri"/>
                <a:cs typeface="Calibri"/>
              </a:rPr>
              <a:t>1»,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55" dirty="0">
                <a:latin typeface="Arial"/>
                <a:cs typeface="Arial"/>
              </a:rPr>
              <a:t>эти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100" dirty="0">
                <a:latin typeface="Arial"/>
                <a:cs typeface="Arial"/>
              </a:rPr>
              <a:t>заголовки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у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50" dirty="0">
                <a:latin typeface="Arial"/>
                <a:cs typeface="Arial"/>
              </a:rPr>
              <a:t>нас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являются </a:t>
            </a:r>
            <a:r>
              <a:rPr sz="2400" spc="95" dirty="0">
                <a:latin typeface="Arial"/>
                <a:cs typeface="Arial"/>
              </a:rPr>
              <a:t>заголовками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114" dirty="0">
                <a:latin typeface="Arial"/>
                <a:cs typeface="Arial"/>
              </a:rPr>
              <a:t>первого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80" dirty="0">
                <a:latin typeface="Arial"/>
                <a:cs typeface="Arial"/>
              </a:rPr>
              <a:t>уровня</a:t>
            </a:r>
            <a:r>
              <a:rPr sz="2400" spc="80" dirty="0">
                <a:latin typeface="Calibri"/>
                <a:cs typeface="Calibri"/>
              </a:rPr>
              <a:t>.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Arial"/>
                <a:cs typeface="Arial"/>
              </a:rPr>
              <a:t>Также</a:t>
            </a:r>
            <a:endParaRPr sz="2400" dirty="0">
              <a:latin typeface="Arial"/>
              <a:cs typeface="Arial"/>
            </a:endParaRPr>
          </a:p>
          <a:p>
            <a:pPr marL="38100">
              <a:lnSpc>
                <a:spcPts val="2725"/>
              </a:lnSpc>
            </a:pPr>
            <a:r>
              <a:rPr sz="2400" spc="140" dirty="0">
                <a:latin typeface="Arial"/>
                <a:cs typeface="Arial"/>
              </a:rPr>
              <a:t>можно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использовать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200" dirty="0">
                <a:latin typeface="Arial"/>
                <a:cs typeface="Arial"/>
              </a:rPr>
              <a:t>и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100" dirty="0">
                <a:latin typeface="Arial"/>
                <a:cs typeface="Arial"/>
              </a:rPr>
              <a:t>заголовки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второго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150" dirty="0">
                <a:latin typeface="Arial"/>
                <a:cs typeface="Arial"/>
              </a:rPr>
              <a:t>и</a:t>
            </a:r>
            <a:endParaRPr sz="2400" dirty="0">
              <a:latin typeface="Arial"/>
              <a:cs typeface="Arial"/>
            </a:endParaRPr>
          </a:p>
          <a:p>
            <a:pPr marL="38100" marR="9598660">
              <a:lnSpc>
                <a:spcPts val="2930"/>
              </a:lnSpc>
              <a:spcBef>
                <a:spcPts val="40"/>
              </a:spcBef>
            </a:pPr>
            <a:r>
              <a:rPr sz="2400" spc="80" dirty="0">
                <a:latin typeface="Arial"/>
                <a:cs typeface="Arial"/>
              </a:rPr>
              <a:t>третьего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80" dirty="0">
                <a:latin typeface="Arial"/>
                <a:cs typeface="Arial"/>
              </a:rPr>
              <a:t>уровня</a:t>
            </a:r>
            <a:r>
              <a:rPr sz="2400" spc="80" dirty="0">
                <a:latin typeface="Calibri"/>
                <a:cs typeface="Calibri"/>
              </a:rPr>
              <a:t>.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Arial"/>
                <a:cs typeface="Arial"/>
              </a:rPr>
              <a:t>Для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55" dirty="0">
                <a:latin typeface="Arial"/>
                <a:cs typeface="Arial"/>
              </a:rPr>
              <a:t>этого</a:t>
            </a:r>
            <a:r>
              <a:rPr sz="2400" spc="-16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выделяем</a:t>
            </a:r>
            <a:r>
              <a:rPr sz="2400" spc="135" dirty="0">
                <a:latin typeface="Arial"/>
                <a:cs typeface="Arial"/>
              </a:rPr>
              <a:t>  наш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90" dirty="0">
                <a:latin typeface="Arial"/>
                <a:cs typeface="Arial"/>
              </a:rPr>
              <a:t>заголовок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200" dirty="0">
                <a:latin typeface="Arial"/>
                <a:cs typeface="Arial"/>
              </a:rPr>
              <a:t>и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100" dirty="0">
                <a:latin typeface="Arial"/>
                <a:cs typeface="Arial"/>
              </a:rPr>
              <a:t>нажимаем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Calibri"/>
                <a:cs typeface="Calibri"/>
              </a:rPr>
              <a:t>«</a:t>
            </a:r>
            <a:r>
              <a:rPr sz="2400" dirty="0">
                <a:latin typeface="Arial"/>
                <a:cs typeface="Arial"/>
              </a:rPr>
              <a:t>Заголовок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25" dirty="0">
                <a:latin typeface="Calibri"/>
                <a:cs typeface="Calibri"/>
              </a:rPr>
              <a:t>2».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150" dirty="0">
              <a:latin typeface="Calibri"/>
              <a:cs typeface="Calibri"/>
            </a:endParaRPr>
          </a:p>
          <a:p>
            <a:pPr marL="6744334">
              <a:lnSpc>
                <a:spcPct val="100000"/>
              </a:lnSpc>
            </a:pPr>
            <a:r>
              <a:rPr sz="2700" dirty="0">
                <a:latin typeface="Arial"/>
                <a:cs typeface="Arial"/>
              </a:rPr>
              <a:t>Теперь</a:t>
            </a:r>
            <a:r>
              <a:rPr sz="2700" spc="45" dirty="0">
                <a:latin typeface="Arial"/>
                <a:cs typeface="Arial"/>
              </a:rPr>
              <a:t> </a:t>
            </a:r>
            <a:r>
              <a:rPr sz="2700" spc="75" dirty="0">
                <a:latin typeface="Arial"/>
                <a:cs typeface="Arial"/>
              </a:rPr>
              <a:t>возвращаемся</a:t>
            </a:r>
            <a:r>
              <a:rPr sz="2700" spc="50" dirty="0">
                <a:latin typeface="Arial"/>
                <a:cs typeface="Arial"/>
              </a:rPr>
              <a:t> </a:t>
            </a:r>
            <a:r>
              <a:rPr sz="2700" spc="90" dirty="0">
                <a:latin typeface="Arial"/>
                <a:cs typeface="Arial"/>
              </a:rPr>
              <a:t>на</a:t>
            </a:r>
            <a:endParaRPr sz="2700" dirty="0">
              <a:latin typeface="Arial"/>
              <a:cs typeface="Arial"/>
            </a:endParaRPr>
          </a:p>
          <a:p>
            <a:pPr marL="6744334" marR="17780">
              <a:lnSpc>
                <a:spcPts val="3229"/>
              </a:lnSpc>
              <a:spcBef>
                <a:spcPts val="175"/>
              </a:spcBef>
              <a:tabLst>
                <a:tab pos="8394065" algn="l"/>
                <a:tab pos="10293985" algn="l"/>
                <a:tab pos="12323445" algn="l"/>
                <a:tab pos="13809980" algn="l"/>
                <a:tab pos="15477490" algn="l"/>
              </a:tabLst>
            </a:pPr>
            <a:r>
              <a:rPr sz="2700" spc="80" dirty="0">
                <a:latin typeface="Arial"/>
                <a:cs typeface="Arial"/>
              </a:rPr>
              <a:t>главную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50" dirty="0">
                <a:latin typeface="Arial"/>
                <a:cs typeface="Arial"/>
              </a:rPr>
              <a:t>страницу</a:t>
            </a:r>
            <a:r>
              <a:rPr sz="2700" spc="50" dirty="0">
                <a:latin typeface="Verdana"/>
                <a:cs typeface="Verdana"/>
              </a:rPr>
              <a:t>,</a:t>
            </a:r>
            <a:r>
              <a:rPr sz="2700" dirty="0">
                <a:latin typeface="Verdana"/>
                <a:cs typeface="Verdana"/>
              </a:rPr>
              <a:t>	</a:t>
            </a:r>
            <a:r>
              <a:rPr sz="2700" spc="100" dirty="0">
                <a:latin typeface="Arial"/>
                <a:cs typeface="Arial"/>
              </a:rPr>
              <a:t>нажимаем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20" dirty="0">
                <a:latin typeface="Arial"/>
                <a:cs typeface="Arial"/>
              </a:rPr>
              <a:t>правой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75" dirty="0">
                <a:latin typeface="Arial"/>
                <a:cs typeface="Arial"/>
              </a:rPr>
              <a:t>кнопкой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90" dirty="0">
                <a:latin typeface="Arial"/>
                <a:cs typeface="Arial"/>
              </a:rPr>
              <a:t>на </a:t>
            </a:r>
            <a:r>
              <a:rPr sz="2700" dirty="0">
                <a:latin typeface="Arial"/>
                <a:cs typeface="Arial"/>
              </a:rPr>
              <a:t>оглавление</a:t>
            </a:r>
            <a:r>
              <a:rPr sz="2700" dirty="0">
                <a:latin typeface="Verdana"/>
                <a:cs typeface="Verdana"/>
              </a:rPr>
              <a:t>,</a:t>
            </a:r>
            <a:r>
              <a:rPr sz="2700" spc="-165" dirty="0">
                <a:latin typeface="Verdana"/>
                <a:cs typeface="Verdana"/>
              </a:rPr>
              <a:t> </a:t>
            </a:r>
            <a:r>
              <a:rPr sz="2700" spc="55" dirty="0">
                <a:latin typeface="Arial"/>
                <a:cs typeface="Arial"/>
              </a:rPr>
              <a:t>после</a:t>
            </a:r>
            <a:r>
              <a:rPr sz="2700" spc="35" dirty="0">
                <a:latin typeface="Arial"/>
                <a:cs typeface="Arial"/>
              </a:rPr>
              <a:t> </a:t>
            </a:r>
            <a:r>
              <a:rPr sz="2700" spc="85" dirty="0">
                <a:latin typeface="Arial"/>
                <a:cs typeface="Arial"/>
              </a:rPr>
              <a:t>снова</a:t>
            </a:r>
            <a:r>
              <a:rPr sz="2700" spc="35" dirty="0">
                <a:latin typeface="Arial"/>
                <a:cs typeface="Arial"/>
              </a:rPr>
              <a:t> </a:t>
            </a:r>
            <a:r>
              <a:rPr sz="2700" spc="114" dirty="0">
                <a:latin typeface="Arial"/>
                <a:cs typeface="Arial"/>
              </a:rPr>
              <a:t>на</a:t>
            </a:r>
            <a:r>
              <a:rPr sz="2700" spc="35" dirty="0">
                <a:latin typeface="Arial"/>
                <a:cs typeface="Arial"/>
              </a:rPr>
              <a:t> </a:t>
            </a:r>
            <a:r>
              <a:rPr sz="2700" spc="125" dirty="0">
                <a:latin typeface="Verdana"/>
                <a:cs typeface="Verdana"/>
              </a:rPr>
              <a:t>«</a:t>
            </a:r>
            <a:r>
              <a:rPr sz="2700" spc="125" dirty="0">
                <a:latin typeface="Arial"/>
                <a:cs typeface="Arial"/>
              </a:rPr>
              <a:t>Обновить</a:t>
            </a:r>
            <a:endParaRPr sz="2700" dirty="0">
              <a:latin typeface="Arial"/>
              <a:cs typeface="Arial"/>
            </a:endParaRPr>
          </a:p>
          <a:p>
            <a:pPr marL="6744334">
              <a:lnSpc>
                <a:spcPts val="3105"/>
              </a:lnSpc>
            </a:pPr>
            <a:r>
              <a:rPr sz="2700" spc="50" dirty="0">
                <a:latin typeface="Arial"/>
                <a:cs typeface="Arial"/>
              </a:rPr>
              <a:t>поле</a:t>
            </a:r>
            <a:r>
              <a:rPr sz="2700" spc="50" dirty="0">
                <a:latin typeface="Verdana"/>
                <a:cs typeface="Verdana"/>
              </a:rPr>
              <a:t>»,</a:t>
            </a:r>
            <a:r>
              <a:rPr sz="2700" spc="-40" dirty="0">
                <a:latin typeface="Verdana"/>
                <a:cs typeface="Verdana"/>
              </a:rPr>
              <a:t> </a:t>
            </a:r>
            <a:r>
              <a:rPr sz="2700" spc="110" dirty="0">
                <a:latin typeface="Arial"/>
                <a:cs typeface="Arial"/>
              </a:rPr>
              <a:t>выбираем</a:t>
            </a:r>
            <a:r>
              <a:rPr sz="2700" spc="165" dirty="0">
                <a:latin typeface="Arial"/>
                <a:cs typeface="Arial"/>
              </a:rPr>
              <a:t> </a:t>
            </a:r>
            <a:r>
              <a:rPr sz="2700" spc="135" dirty="0">
                <a:latin typeface="Verdana"/>
                <a:cs typeface="Verdana"/>
              </a:rPr>
              <a:t>«</a:t>
            </a:r>
            <a:r>
              <a:rPr sz="2700" spc="135" dirty="0">
                <a:latin typeface="Arial"/>
                <a:cs typeface="Arial"/>
              </a:rPr>
              <a:t>Обновить</a:t>
            </a:r>
            <a:r>
              <a:rPr sz="2700" spc="160" dirty="0">
                <a:latin typeface="Arial"/>
                <a:cs typeface="Arial"/>
              </a:rPr>
              <a:t> </a:t>
            </a:r>
            <a:r>
              <a:rPr sz="2700" spc="130" dirty="0">
                <a:latin typeface="Arial"/>
                <a:cs typeface="Arial"/>
              </a:rPr>
              <a:t>целиком</a:t>
            </a:r>
            <a:r>
              <a:rPr sz="2700" spc="130" dirty="0">
                <a:latin typeface="Verdana"/>
                <a:cs typeface="Verdana"/>
              </a:rPr>
              <a:t>»</a:t>
            </a:r>
            <a:r>
              <a:rPr sz="2700" spc="-35" dirty="0">
                <a:latin typeface="Verdana"/>
                <a:cs typeface="Verdana"/>
              </a:rPr>
              <a:t> </a:t>
            </a:r>
            <a:r>
              <a:rPr sz="2700" spc="225" dirty="0">
                <a:latin typeface="Arial"/>
                <a:cs typeface="Arial"/>
              </a:rPr>
              <a:t>и</a:t>
            </a:r>
            <a:r>
              <a:rPr sz="2700" spc="160" dirty="0">
                <a:latin typeface="Arial"/>
                <a:cs typeface="Arial"/>
              </a:rPr>
              <a:t> </a:t>
            </a:r>
            <a:r>
              <a:rPr sz="2700" spc="100" dirty="0">
                <a:latin typeface="Arial"/>
                <a:cs typeface="Arial"/>
              </a:rPr>
              <a:t>нажимаем</a:t>
            </a:r>
            <a:endParaRPr sz="2700" dirty="0">
              <a:latin typeface="Arial"/>
              <a:cs typeface="Arial"/>
            </a:endParaRPr>
          </a:p>
          <a:p>
            <a:pPr marL="6744334">
              <a:lnSpc>
                <a:spcPts val="3235"/>
              </a:lnSpc>
            </a:pPr>
            <a:r>
              <a:rPr sz="2700" spc="-10" dirty="0">
                <a:latin typeface="Verdana"/>
                <a:cs typeface="Verdana"/>
              </a:rPr>
              <a:t>«OK».</a:t>
            </a:r>
            <a:endParaRPr sz="2700" dirty="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28559" y="5761799"/>
            <a:ext cx="6645909" cy="2609850"/>
            <a:chOff x="1328559" y="5761799"/>
            <a:chExt cx="6645909" cy="2609850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8559" y="5761799"/>
              <a:ext cx="4371974" cy="260940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419636" y="6492976"/>
              <a:ext cx="2554605" cy="568325"/>
            </a:xfrm>
            <a:custGeom>
              <a:avLst/>
              <a:gdLst/>
              <a:ahLst/>
              <a:cxnLst/>
              <a:rect l="l" t="t" r="r" b="b"/>
              <a:pathLst>
                <a:path w="2554604" h="568325">
                  <a:moveTo>
                    <a:pt x="359359" y="36372"/>
                  </a:moveTo>
                  <a:lnTo>
                    <a:pt x="358965" y="31597"/>
                  </a:lnTo>
                  <a:lnTo>
                    <a:pt x="356273" y="22225"/>
                  </a:lnTo>
                  <a:lnTo>
                    <a:pt x="354063" y="17983"/>
                  </a:lnTo>
                  <a:lnTo>
                    <a:pt x="351028" y="14173"/>
                  </a:lnTo>
                  <a:lnTo>
                    <a:pt x="348005" y="10363"/>
                  </a:lnTo>
                  <a:lnTo>
                    <a:pt x="344360" y="7277"/>
                  </a:lnTo>
                  <a:lnTo>
                    <a:pt x="335851" y="2565"/>
                  </a:lnTo>
                  <a:lnTo>
                    <a:pt x="331304" y="1104"/>
                  </a:lnTo>
                  <a:lnTo>
                    <a:pt x="321652" y="0"/>
                  </a:lnTo>
                  <a:lnTo>
                    <a:pt x="316890" y="406"/>
                  </a:lnTo>
                  <a:lnTo>
                    <a:pt x="307543" y="3086"/>
                  </a:lnTo>
                  <a:lnTo>
                    <a:pt x="303301" y="5257"/>
                  </a:lnTo>
                  <a:lnTo>
                    <a:pt x="299504" y="8293"/>
                  </a:lnTo>
                  <a:lnTo>
                    <a:pt x="10210" y="237883"/>
                  </a:lnTo>
                  <a:lnTo>
                    <a:pt x="7010" y="241719"/>
                  </a:lnTo>
                  <a:lnTo>
                    <a:pt x="2209" y="250723"/>
                  </a:lnTo>
                  <a:lnTo>
                    <a:pt x="812" y="255524"/>
                  </a:lnTo>
                  <a:lnTo>
                    <a:pt x="0" y="265696"/>
                  </a:lnTo>
                  <a:lnTo>
                    <a:pt x="635" y="270649"/>
                  </a:lnTo>
                  <a:lnTo>
                    <a:pt x="256540" y="556552"/>
                  </a:lnTo>
                  <a:lnTo>
                    <a:pt x="286994" y="568261"/>
                  </a:lnTo>
                  <a:lnTo>
                    <a:pt x="291706" y="567474"/>
                  </a:lnTo>
                  <a:lnTo>
                    <a:pt x="319773" y="537756"/>
                  </a:lnTo>
                  <a:lnTo>
                    <a:pt x="320179" y="528154"/>
                  </a:lnTo>
                  <a:lnTo>
                    <a:pt x="319455" y="523494"/>
                  </a:lnTo>
                  <a:lnTo>
                    <a:pt x="316217" y="514451"/>
                  </a:lnTo>
                  <a:lnTo>
                    <a:pt x="313791" y="510413"/>
                  </a:lnTo>
                  <a:lnTo>
                    <a:pt x="310565" y="506857"/>
                  </a:lnTo>
                  <a:lnTo>
                    <a:pt x="90601" y="267677"/>
                  </a:lnTo>
                  <a:lnTo>
                    <a:pt x="348970" y="62788"/>
                  </a:lnTo>
                  <a:lnTo>
                    <a:pt x="352056" y="59143"/>
                  </a:lnTo>
                  <a:lnTo>
                    <a:pt x="356806" y="50622"/>
                  </a:lnTo>
                  <a:lnTo>
                    <a:pt x="358267" y="46062"/>
                  </a:lnTo>
                  <a:lnTo>
                    <a:pt x="359359" y="36372"/>
                  </a:lnTo>
                  <a:close/>
                </a:path>
                <a:path w="2554604" h="568325">
                  <a:moveTo>
                    <a:pt x="2554287" y="423887"/>
                  </a:moveTo>
                  <a:lnTo>
                    <a:pt x="136296" y="234391"/>
                  </a:lnTo>
                  <a:lnTo>
                    <a:pt x="130568" y="307517"/>
                  </a:lnTo>
                  <a:lnTo>
                    <a:pt x="2548559" y="497014"/>
                  </a:lnTo>
                  <a:lnTo>
                    <a:pt x="2554287" y="4238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ED7AF78C-DDC6-4EAC-B584-3F2345B609C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7</a:t>
            </a:fld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2" y="-19079"/>
            <a:ext cx="1029335" cy="1879600"/>
            <a:chOff x="17278142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9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4" y="0"/>
                  </a:lnTo>
                  <a:lnTo>
                    <a:pt x="487646" y="4150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3"/>
                  </a:lnTo>
                  <a:lnTo>
                    <a:pt x="415457" y="170467"/>
                  </a:lnTo>
                  <a:lnTo>
                    <a:pt x="388292" y="208122"/>
                  </a:lnTo>
                  <a:lnTo>
                    <a:pt x="358091" y="243609"/>
                  </a:lnTo>
                  <a:lnTo>
                    <a:pt x="325158" y="276631"/>
                  </a:lnTo>
                  <a:lnTo>
                    <a:pt x="289800" y="306887"/>
                  </a:lnTo>
                  <a:lnTo>
                    <a:pt x="252320" y="334079"/>
                  </a:lnTo>
                  <a:lnTo>
                    <a:pt x="213025" y="357907"/>
                  </a:lnTo>
                  <a:lnTo>
                    <a:pt x="172220" y="378074"/>
                  </a:lnTo>
                  <a:lnTo>
                    <a:pt x="130209" y="394279"/>
                  </a:lnTo>
                  <a:lnTo>
                    <a:pt x="87299" y="406225"/>
                  </a:lnTo>
                  <a:lnTo>
                    <a:pt x="43794" y="413611"/>
                  </a:lnTo>
                  <a:lnTo>
                    <a:pt x="0" y="416140"/>
                  </a:lnTo>
                  <a:lnTo>
                    <a:pt x="43794" y="418668"/>
                  </a:lnTo>
                  <a:lnTo>
                    <a:pt x="87299" y="426054"/>
                  </a:lnTo>
                  <a:lnTo>
                    <a:pt x="130209" y="437997"/>
                  </a:lnTo>
                  <a:lnTo>
                    <a:pt x="172220" y="454198"/>
                  </a:lnTo>
                  <a:lnTo>
                    <a:pt x="213025" y="474356"/>
                  </a:lnTo>
                  <a:lnTo>
                    <a:pt x="252320" y="498172"/>
                  </a:lnTo>
                  <a:lnTo>
                    <a:pt x="289800" y="525346"/>
                  </a:lnTo>
                  <a:lnTo>
                    <a:pt x="325158" y="555579"/>
                  </a:lnTo>
                  <a:lnTo>
                    <a:pt x="358091" y="588569"/>
                  </a:lnTo>
                  <a:lnTo>
                    <a:pt x="388292" y="624018"/>
                  </a:lnTo>
                  <a:lnTo>
                    <a:pt x="415457" y="661626"/>
                  </a:lnTo>
                  <a:lnTo>
                    <a:pt x="439280" y="701092"/>
                  </a:lnTo>
                  <a:lnTo>
                    <a:pt x="459456" y="742117"/>
                  </a:lnTo>
                  <a:lnTo>
                    <a:pt x="475680" y="784401"/>
                  </a:lnTo>
                  <a:lnTo>
                    <a:pt x="487646" y="827644"/>
                  </a:lnTo>
                  <a:lnTo>
                    <a:pt x="495050" y="871546"/>
                  </a:lnTo>
                  <a:lnTo>
                    <a:pt x="497586" y="915808"/>
                  </a:lnTo>
                  <a:lnTo>
                    <a:pt x="500142" y="871546"/>
                  </a:lnTo>
                  <a:lnTo>
                    <a:pt x="507604" y="827644"/>
                  </a:lnTo>
                  <a:lnTo>
                    <a:pt x="519662" y="784401"/>
                  </a:lnTo>
                  <a:lnTo>
                    <a:pt x="536008" y="742117"/>
                  </a:lnTo>
                  <a:lnTo>
                    <a:pt x="556331" y="701092"/>
                  </a:lnTo>
                  <a:lnTo>
                    <a:pt x="580323" y="661626"/>
                  </a:lnTo>
                  <a:lnTo>
                    <a:pt x="607673" y="624018"/>
                  </a:lnTo>
                  <a:lnTo>
                    <a:pt x="638073" y="588569"/>
                  </a:lnTo>
                  <a:lnTo>
                    <a:pt x="671212" y="555579"/>
                  </a:lnTo>
                  <a:lnTo>
                    <a:pt x="706783" y="525346"/>
                  </a:lnTo>
                  <a:lnTo>
                    <a:pt x="744474" y="498172"/>
                  </a:lnTo>
                  <a:lnTo>
                    <a:pt x="783977" y="474356"/>
                  </a:lnTo>
                  <a:lnTo>
                    <a:pt x="824983" y="454198"/>
                  </a:lnTo>
                  <a:lnTo>
                    <a:pt x="867181" y="437997"/>
                  </a:lnTo>
                  <a:lnTo>
                    <a:pt x="910263" y="426054"/>
                  </a:lnTo>
                  <a:lnTo>
                    <a:pt x="953918" y="418668"/>
                  </a:lnTo>
                  <a:lnTo>
                    <a:pt x="965601" y="417996"/>
                  </a:lnTo>
                  <a:lnTo>
                    <a:pt x="965601" y="414284"/>
                  </a:lnTo>
                  <a:lnTo>
                    <a:pt x="953918" y="413611"/>
                  </a:lnTo>
                  <a:lnTo>
                    <a:pt x="910263" y="406225"/>
                  </a:lnTo>
                  <a:lnTo>
                    <a:pt x="867181" y="394279"/>
                  </a:lnTo>
                  <a:lnTo>
                    <a:pt x="824983" y="378074"/>
                  </a:lnTo>
                  <a:lnTo>
                    <a:pt x="783977" y="357907"/>
                  </a:lnTo>
                  <a:lnTo>
                    <a:pt x="744474" y="334079"/>
                  </a:lnTo>
                  <a:lnTo>
                    <a:pt x="706783" y="306887"/>
                  </a:lnTo>
                  <a:lnTo>
                    <a:pt x="671212" y="276631"/>
                  </a:lnTo>
                  <a:lnTo>
                    <a:pt x="638073" y="243609"/>
                  </a:lnTo>
                  <a:lnTo>
                    <a:pt x="607673" y="208122"/>
                  </a:lnTo>
                  <a:lnTo>
                    <a:pt x="580323" y="170467"/>
                  </a:lnTo>
                  <a:lnTo>
                    <a:pt x="556331" y="130943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0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3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6"/>
                  </a:lnTo>
                  <a:lnTo>
                    <a:pt x="459335" y="742163"/>
                  </a:lnTo>
                  <a:lnTo>
                    <a:pt x="439169" y="701138"/>
                  </a:lnTo>
                  <a:lnTo>
                    <a:pt x="415356" y="661672"/>
                  </a:lnTo>
                  <a:lnTo>
                    <a:pt x="388202" y="624065"/>
                  </a:lnTo>
                  <a:lnTo>
                    <a:pt x="358013" y="588616"/>
                  </a:lnTo>
                  <a:lnTo>
                    <a:pt x="325092" y="555625"/>
                  </a:lnTo>
                  <a:lnTo>
                    <a:pt x="289746" y="525393"/>
                  </a:lnTo>
                  <a:lnTo>
                    <a:pt x="252278" y="498219"/>
                  </a:lnTo>
                  <a:lnTo>
                    <a:pt x="212993" y="474402"/>
                  </a:lnTo>
                  <a:lnTo>
                    <a:pt x="172198" y="454244"/>
                  </a:lnTo>
                  <a:lnTo>
                    <a:pt x="130196" y="438043"/>
                  </a:lnTo>
                  <a:lnTo>
                    <a:pt x="87292" y="426099"/>
                  </a:lnTo>
                  <a:lnTo>
                    <a:pt x="43792" y="418714"/>
                  </a:lnTo>
                  <a:lnTo>
                    <a:pt x="0" y="416185"/>
                  </a:lnTo>
                  <a:lnTo>
                    <a:pt x="43792" y="413656"/>
                  </a:lnTo>
                  <a:lnTo>
                    <a:pt x="87292" y="406270"/>
                  </a:lnTo>
                  <a:lnTo>
                    <a:pt x="130196" y="394325"/>
                  </a:lnTo>
                  <a:lnTo>
                    <a:pt x="172198" y="378120"/>
                  </a:lnTo>
                  <a:lnTo>
                    <a:pt x="212993" y="357954"/>
                  </a:lnTo>
                  <a:lnTo>
                    <a:pt x="252278" y="334126"/>
                  </a:lnTo>
                  <a:lnTo>
                    <a:pt x="289746" y="306935"/>
                  </a:lnTo>
                  <a:lnTo>
                    <a:pt x="325092" y="276679"/>
                  </a:lnTo>
                  <a:lnTo>
                    <a:pt x="358013" y="243658"/>
                  </a:lnTo>
                  <a:lnTo>
                    <a:pt x="388202" y="208171"/>
                  </a:lnTo>
                  <a:lnTo>
                    <a:pt x="415356" y="170516"/>
                  </a:lnTo>
                  <a:lnTo>
                    <a:pt x="439169" y="130992"/>
                  </a:lnTo>
                  <a:lnTo>
                    <a:pt x="459335" y="89899"/>
                  </a:lnTo>
                  <a:lnTo>
                    <a:pt x="475551" y="47535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5"/>
                  </a:lnTo>
                  <a:lnTo>
                    <a:pt x="535885" y="89899"/>
                  </a:lnTo>
                  <a:lnTo>
                    <a:pt x="556217" y="130992"/>
                  </a:lnTo>
                  <a:lnTo>
                    <a:pt x="580217" y="170516"/>
                  </a:lnTo>
                  <a:lnTo>
                    <a:pt x="607578" y="208171"/>
                  </a:lnTo>
                  <a:lnTo>
                    <a:pt x="637988" y="243658"/>
                  </a:lnTo>
                  <a:lnTo>
                    <a:pt x="671138" y="276679"/>
                  </a:lnTo>
                  <a:lnTo>
                    <a:pt x="706718" y="306935"/>
                  </a:lnTo>
                  <a:lnTo>
                    <a:pt x="744419" y="334126"/>
                  </a:lnTo>
                  <a:lnTo>
                    <a:pt x="783931" y="357954"/>
                  </a:lnTo>
                  <a:lnTo>
                    <a:pt x="824944" y="378120"/>
                  </a:lnTo>
                  <a:lnTo>
                    <a:pt x="867149" y="394325"/>
                  </a:lnTo>
                  <a:lnTo>
                    <a:pt x="910235" y="406270"/>
                  </a:lnTo>
                  <a:lnTo>
                    <a:pt x="953893" y="413656"/>
                  </a:lnTo>
                  <a:lnTo>
                    <a:pt x="965529" y="414326"/>
                  </a:lnTo>
                </a:path>
                <a:path w="965834" h="916305">
                  <a:moveTo>
                    <a:pt x="965529" y="418044"/>
                  </a:moveTo>
                  <a:lnTo>
                    <a:pt x="910235" y="426099"/>
                  </a:lnTo>
                  <a:lnTo>
                    <a:pt x="867149" y="438043"/>
                  </a:lnTo>
                  <a:lnTo>
                    <a:pt x="824944" y="454244"/>
                  </a:lnTo>
                  <a:lnTo>
                    <a:pt x="783931" y="474402"/>
                  </a:lnTo>
                  <a:lnTo>
                    <a:pt x="744419" y="498219"/>
                  </a:lnTo>
                  <a:lnTo>
                    <a:pt x="706718" y="525393"/>
                  </a:lnTo>
                  <a:lnTo>
                    <a:pt x="671138" y="555625"/>
                  </a:lnTo>
                  <a:lnTo>
                    <a:pt x="637988" y="588616"/>
                  </a:lnTo>
                  <a:lnTo>
                    <a:pt x="607578" y="624065"/>
                  </a:lnTo>
                  <a:lnTo>
                    <a:pt x="580217" y="661672"/>
                  </a:lnTo>
                  <a:lnTo>
                    <a:pt x="556217" y="701138"/>
                  </a:lnTo>
                  <a:lnTo>
                    <a:pt x="535885" y="742163"/>
                  </a:lnTo>
                  <a:lnTo>
                    <a:pt x="519533" y="784446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9" y="840930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6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80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6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6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6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3" y="538438"/>
                  </a:lnTo>
                  <a:lnTo>
                    <a:pt x="867181" y="522237"/>
                  </a:lnTo>
                  <a:lnTo>
                    <a:pt x="910263" y="510294"/>
                  </a:lnTo>
                  <a:lnTo>
                    <a:pt x="953918" y="502908"/>
                  </a:lnTo>
                  <a:lnTo>
                    <a:pt x="965601" y="502236"/>
                  </a:lnTo>
                  <a:lnTo>
                    <a:pt x="965601" y="498524"/>
                  </a:lnTo>
                  <a:lnTo>
                    <a:pt x="953918" y="497851"/>
                  </a:lnTo>
                  <a:lnTo>
                    <a:pt x="910263" y="490464"/>
                  </a:lnTo>
                  <a:lnTo>
                    <a:pt x="867181" y="478519"/>
                  </a:lnTo>
                  <a:lnTo>
                    <a:pt x="824983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3" y="840983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30"/>
                  </a:moveTo>
                  <a:lnTo>
                    <a:pt x="494912" y="955770"/>
                  </a:lnTo>
                  <a:lnTo>
                    <a:pt x="487512" y="911869"/>
                  </a:lnTo>
                  <a:lnTo>
                    <a:pt x="475551" y="868627"/>
                  </a:lnTo>
                  <a:lnTo>
                    <a:pt x="459335" y="826344"/>
                  </a:lnTo>
                  <a:lnTo>
                    <a:pt x="439169" y="785320"/>
                  </a:lnTo>
                  <a:lnTo>
                    <a:pt x="415356" y="745855"/>
                  </a:lnTo>
                  <a:lnTo>
                    <a:pt x="388202" y="708249"/>
                  </a:lnTo>
                  <a:lnTo>
                    <a:pt x="358013" y="672801"/>
                  </a:lnTo>
                  <a:lnTo>
                    <a:pt x="325092" y="639812"/>
                  </a:lnTo>
                  <a:lnTo>
                    <a:pt x="289746" y="609580"/>
                  </a:lnTo>
                  <a:lnTo>
                    <a:pt x="252278" y="582407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9" y="498518"/>
                  </a:lnTo>
                </a:path>
                <a:path w="965834" h="1000125">
                  <a:moveTo>
                    <a:pt x="965529" y="502235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7"/>
                  </a:lnTo>
                  <a:lnTo>
                    <a:pt x="706718" y="609580"/>
                  </a:lnTo>
                  <a:lnTo>
                    <a:pt x="671138" y="639812"/>
                  </a:lnTo>
                  <a:lnTo>
                    <a:pt x="637988" y="672801"/>
                  </a:lnTo>
                  <a:lnTo>
                    <a:pt x="607578" y="708249"/>
                  </a:lnTo>
                  <a:lnTo>
                    <a:pt x="580217" y="745855"/>
                  </a:lnTo>
                  <a:lnTo>
                    <a:pt x="556217" y="785320"/>
                  </a:lnTo>
                  <a:lnTo>
                    <a:pt x="535885" y="826344"/>
                  </a:lnTo>
                  <a:lnTo>
                    <a:pt x="519533" y="868627"/>
                  </a:lnTo>
                  <a:lnTo>
                    <a:pt x="507469" y="911869"/>
                  </a:lnTo>
                  <a:lnTo>
                    <a:pt x="500003" y="955770"/>
                  </a:lnTo>
                  <a:lnTo>
                    <a:pt x="497446" y="1000030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0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1" y="1841014"/>
                  </a:moveTo>
                  <a:lnTo>
                    <a:pt x="0" y="1841014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389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197358" y="438454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58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43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45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49"/>
                  </a:lnTo>
                  <a:lnTo>
                    <a:pt x="436996" y="254868"/>
                  </a:lnTo>
                  <a:lnTo>
                    <a:pt x="434837" y="265663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86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86"/>
                  </a:lnTo>
                  <a:lnTo>
                    <a:pt x="10794" y="287990"/>
                  </a:lnTo>
                  <a:lnTo>
                    <a:pt x="7873" y="277195"/>
                  </a:lnTo>
                  <a:lnTo>
                    <a:pt x="4952" y="265663"/>
                  </a:lnTo>
                  <a:lnTo>
                    <a:pt x="2793" y="254868"/>
                  </a:lnTo>
                  <a:lnTo>
                    <a:pt x="1396" y="243349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59166" y="1077730"/>
            <a:ext cx="6064250" cy="798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5"/>
              </a:spcBef>
            </a:pPr>
            <a:r>
              <a:rPr lang="ru-RU" sz="2550" spc="-10" dirty="0">
                <a:latin typeface="Arial"/>
                <a:cs typeface="Arial"/>
              </a:rPr>
              <a:t>Теперь у нас хорошо просматриваются все уровни заголовков</a:t>
            </a:r>
            <a:r>
              <a:rPr sz="2550" spc="60" dirty="0">
                <a:latin typeface="Verdana"/>
                <a:cs typeface="Verdana"/>
              </a:rPr>
              <a:t>.</a:t>
            </a:r>
            <a:endParaRPr sz="2550" dirty="0">
              <a:latin typeface="Verdana"/>
              <a:cs typeface="Verdan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572247" y="1975269"/>
            <a:ext cx="7639050" cy="4213225"/>
            <a:chOff x="1572247" y="1975269"/>
            <a:chExt cx="7639050" cy="421322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2247" y="3311474"/>
              <a:ext cx="7639049" cy="287654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120058" y="1975268"/>
              <a:ext cx="568960" cy="1781810"/>
            </a:xfrm>
            <a:custGeom>
              <a:avLst/>
              <a:gdLst/>
              <a:ahLst/>
              <a:cxnLst/>
              <a:rect l="l" t="t" r="r" b="b"/>
              <a:pathLst>
                <a:path w="568960" h="1781810">
                  <a:moveTo>
                    <a:pt x="330898" y="1646021"/>
                  </a:moveTo>
                  <a:lnTo>
                    <a:pt x="234569" y="0"/>
                  </a:lnTo>
                  <a:lnTo>
                    <a:pt x="161340" y="4279"/>
                  </a:lnTo>
                  <a:lnTo>
                    <a:pt x="257683" y="1650301"/>
                  </a:lnTo>
                  <a:lnTo>
                    <a:pt x="330898" y="1646021"/>
                  </a:lnTo>
                  <a:close/>
                </a:path>
                <a:path w="568960" h="1781810">
                  <a:moveTo>
                    <a:pt x="568921" y="1465211"/>
                  </a:moveTo>
                  <a:lnTo>
                    <a:pt x="547090" y="1430464"/>
                  </a:lnTo>
                  <a:lnTo>
                    <a:pt x="533209" y="1427213"/>
                  </a:lnTo>
                  <a:lnTo>
                    <a:pt x="523646" y="1428115"/>
                  </a:lnTo>
                  <a:lnTo>
                    <a:pt x="296875" y="1691068"/>
                  </a:lnTo>
                  <a:lnTo>
                    <a:pt x="58699" y="1463001"/>
                  </a:lnTo>
                  <a:lnTo>
                    <a:pt x="54660" y="1460436"/>
                  </a:lnTo>
                  <a:lnTo>
                    <a:pt x="45567" y="1456893"/>
                  </a:lnTo>
                  <a:lnTo>
                    <a:pt x="40868" y="1456067"/>
                  </a:lnTo>
                  <a:lnTo>
                    <a:pt x="31115" y="1456296"/>
                  </a:lnTo>
                  <a:lnTo>
                    <a:pt x="26441" y="1457337"/>
                  </a:lnTo>
                  <a:lnTo>
                    <a:pt x="17526" y="1461300"/>
                  </a:lnTo>
                  <a:lnTo>
                    <a:pt x="13614" y="1464043"/>
                  </a:lnTo>
                  <a:lnTo>
                    <a:pt x="10248" y="1467586"/>
                  </a:lnTo>
                  <a:lnTo>
                    <a:pt x="6896" y="1471104"/>
                  </a:lnTo>
                  <a:lnTo>
                    <a:pt x="4330" y="1475130"/>
                  </a:lnTo>
                  <a:lnTo>
                    <a:pt x="825" y="1484198"/>
                  </a:lnTo>
                  <a:lnTo>
                    <a:pt x="0" y="1488897"/>
                  </a:lnTo>
                  <a:lnTo>
                    <a:pt x="228" y="1498612"/>
                  </a:lnTo>
                  <a:lnTo>
                    <a:pt x="278307" y="1774736"/>
                  </a:lnTo>
                  <a:lnTo>
                    <a:pt x="297065" y="1781657"/>
                  </a:lnTo>
                  <a:lnTo>
                    <a:pt x="307251" y="1781073"/>
                  </a:lnTo>
                  <a:lnTo>
                    <a:pt x="312077" y="1779752"/>
                  </a:lnTo>
                  <a:lnTo>
                    <a:pt x="321183" y="1775129"/>
                  </a:lnTo>
                  <a:lnTo>
                    <a:pt x="325081" y="1772005"/>
                  </a:lnTo>
                  <a:lnTo>
                    <a:pt x="328320" y="1768068"/>
                  </a:lnTo>
                  <a:lnTo>
                    <a:pt x="560463" y="1487309"/>
                  </a:lnTo>
                  <a:lnTo>
                    <a:pt x="563524" y="1483525"/>
                  </a:lnTo>
                  <a:lnTo>
                    <a:pt x="565734" y="1479296"/>
                  </a:lnTo>
                  <a:lnTo>
                    <a:pt x="568490" y="1469961"/>
                  </a:lnTo>
                  <a:lnTo>
                    <a:pt x="568921" y="14652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559544" y="6452095"/>
            <a:ext cx="9169400" cy="1675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30" dirty="0">
                <a:latin typeface="Arial"/>
                <a:cs typeface="Arial"/>
              </a:rPr>
              <a:t>Если</a:t>
            </a:r>
            <a:r>
              <a:rPr sz="2700" spc="-105" dirty="0">
                <a:latin typeface="Arial"/>
                <a:cs typeface="Arial"/>
              </a:rPr>
              <a:t> </a:t>
            </a:r>
            <a:r>
              <a:rPr sz="2700" spc="150" dirty="0">
                <a:latin typeface="Arial"/>
                <a:cs typeface="Arial"/>
              </a:rPr>
              <a:t>мы</a:t>
            </a:r>
            <a:r>
              <a:rPr sz="2700" spc="-100" dirty="0">
                <a:latin typeface="Arial"/>
                <a:cs typeface="Arial"/>
              </a:rPr>
              <a:t> </a:t>
            </a:r>
            <a:r>
              <a:rPr sz="2700" spc="114" dirty="0">
                <a:latin typeface="Arial"/>
                <a:cs typeface="Arial"/>
              </a:rPr>
              <a:t>нажмём</a:t>
            </a:r>
            <a:r>
              <a:rPr sz="2700" spc="-95" dirty="0">
                <a:latin typeface="Arial"/>
                <a:cs typeface="Arial"/>
              </a:rPr>
              <a:t> </a:t>
            </a:r>
            <a:r>
              <a:rPr sz="2700" spc="-220" dirty="0">
                <a:latin typeface="Verdana"/>
                <a:cs typeface="Verdana"/>
              </a:rPr>
              <a:t>CTRL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90" dirty="0">
                <a:latin typeface="Arial"/>
                <a:cs typeface="Arial"/>
              </a:rPr>
              <a:t>на</a:t>
            </a:r>
            <a:endParaRPr sz="2700" dirty="0">
              <a:latin typeface="Arial"/>
              <a:cs typeface="Arial"/>
            </a:endParaRPr>
          </a:p>
          <a:p>
            <a:pPr marL="12700" marR="5080">
              <a:lnSpc>
                <a:spcPts val="3229"/>
              </a:lnSpc>
              <a:spcBef>
                <a:spcPts val="175"/>
              </a:spcBef>
              <a:tabLst>
                <a:tab pos="2173605" algn="l"/>
                <a:tab pos="3909060" algn="l"/>
                <a:tab pos="4495800" algn="l"/>
                <a:tab pos="5231765" algn="l"/>
                <a:tab pos="6303010" algn="l"/>
                <a:tab pos="8252459" algn="l"/>
                <a:tab pos="8610600" algn="l"/>
              </a:tabLst>
            </a:pPr>
            <a:r>
              <a:rPr sz="2700" spc="175" dirty="0">
                <a:latin typeface="Arial"/>
                <a:cs typeface="Arial"/>
              </a:rPr>
              <a:t>какой</a:t>
            </a:r>
            <a:r>
              <a:rPr sz="2700" spc="175" dirty="0">
                <a:latin typeface="Verdana"/>
                <a:cs typeface="Verdana"/>
              </a:rPr>
              <a:t>-</a:t>
            </a:r>
            <a:r>
              <a:rPr sz="2700" spc="70" dirty="0">
                <a:latin typeface="Arial"/>
                <a:cs typeface="Arial"/>
              </a:rPr>
              <a:t>либо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80" dirty="0">
                <a:latin typeface="Arial"/>
                <a:cs typeface="Arial"/>
              </a:rPr>
              <a:t>пункт</a:t>
            </a:r>
            <a:r>
              <a:rPr sz="2700" spc="80" dirty="0">
                <a:latin typeface="Verdana"/>
                <a:cs typeface="Verdana"/>
              </a:rPr>
              <a:t>,</a:t>
            </a:r>
            <a:r>
              <a:rPr sz="2700" spc="335" dirty="0">
                <a:latin typeface="Verdana"/>
                <a:cs typeface="Verdana"/>
              </a:rPr>
              <a:t> </a:t>
            </a:r>
            <a:r>
              <a:rPr sz="2700" spc="35" dirty="0">
                <a:latin typeface="Arial"/>
                <a:cs typeface="Arial"/>
              </a:rPr>
              <a:t>то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50" dirty="0">
                <a:latin typeface="Arial"/>
                <a:cs typeface="Arial"/>
              </a:rPr>
              <a:t>он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30" dirty="0">
                <a:latin typeface="Arial"/>
                <a:cs typeface="Arial"/>
              </a:rPr>
              <a:t>нас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-10" dirty="0">
                <a:latin typeface="Arial"/>
                <a:cs typeface="Arial"/>
              </a:rPr>
              <a:t>сразу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14" dirty="0">
                <a:latin typeface="Arial"/>
                <a:cs typeface="Arial"/>
              </a:rPr>
              <a:t>перекинет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60" dirty="0">
                <a:latin typeface="Arial"/>
                <a:cs typeface="Arial"/>
              </a:rPr>
              <a:t>в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70" dirty="0">
                <a:latin typeface="Arial"/>
                <a:cs typeface="Arial"/>
              </a:rPr>
              <a:t>его </a:t>
            </a:r>
            <a:r>
              <a:rPr sz="2700" dirty="0">
                <a:latin typeface="Arial"/>
                <a:cs typeface="Arial"/>
              </a:rPr>
              <a:t>местоположение</a:t>
            </a:r>
            <a:r>
              <a:rPr sz="2700" dirty="0">
                <a:latin typeface="Verdana"/>
                <a:cs typeface="Verdana"/>
              </a:rPr>
              <a:t>.</a:t>
            </a:r>
            <a:r>
              <a:rPr lang="ru-RU" sz="2700" dirty="0">
                <a:latin typeface="Verdana"/>
                <a:cs typeface="Verdana"/>
              </a:rPr>
              <a:t> </a:t>
            </a:r>
            <a:r>
              <a:rPr sz="2700" dirty="0">
                <a:latin typeface="Arial"/>
                <a:cs typeface="Arial"/>
              </a:rPr>
              <a:t>Всё</a:t>
            </a:r>
            <a:r>
              <a:rPr sz="2700" dirty="0">
                <a:latin typeface="Verdana"/>
                <a:cs typeface="Verdana"/>
              </a:rPr>
              <a:t>,</a:t>
            </a:r>
            <a:r>
              <a:rPr sz="2700" spc="-35" dirty="0">
                <a:latin typeface="Verdana"/>
                <a:cs typeface="Verdana"/>
              </a:rPr>
              <a:t> </a:t>
            </a:r>
            <a:r>
              <a:rPr sz="2700" spc="95" dirty="0">
                <a:latin typeface="Arial"/>
                <a:cs typeface="Arial"/>
              </a:rPr>
              <a:t>теперь</a:t>
            </a:r>
            <a:r>
              <a:rPr sz="2700" spc="165" dirty="0">
                <a:latin typeface="Arial"/>
                <a:cs typeface="Arial"/>
              </a:rPr>
              <a:t> </a:t>
            </a:r>
            <a:r>
              <a:rPr sz="2700" spc="135" dirty="0">
                <a:latin typeface="Arial"/>
                <a:cs typeface="Arial"/>
              </a:rPr>
              <a:t>вы</a:t>
            </a:r>
            <a:r>
              <a:rPr sz="2700" spc="170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знаете</a:t>
            </a:r>
            <a:r>
              <a:rPr sz="2700" spc="-10" dirty="0">
                <a:latin typeface="Verdana"/>
                <a:cs typeface="Verdana"/>
              </a:rPr>
              <a:t>,</a:t>
            </a:r>
            <a:endParaRPr sz="2700" dirty="0">
              <a:latin typeface="Verdana"/>
              <a:cs typeface="Verdana"/>
            </a:endParaRPr>
          </a:p>
          <a:p>
            <a:pPr marL="12700">
              <a:lnSpc>
                <a:spcPts val="3115"/>
              </a:lnSpc>
            </a:pPr>
            <a:r>
              <a:rPr sz="2700" spc="165" dirty="0">
                <a:latin typeface="Arial"/>
                <a:cs typeface="Arial"/>
              </a:rPr>
              <a:t>как</a:t>
            </a:r>
            <a:r>
              <a:rPr sz="2700" spc="-80" dirty="0">
                <a:latin typeface="Arial"/>
                <a:cs typeface="Arial"/>
              </a:rPr>
              <a:t> </a:t>
            </a:r>
            <a:r>
              <a:rPr sz="2700" spc="55" dirty="0">
                <a:latin typeface="Arial"/>
                <a:cs typeface="Arial"/>
              </a:rPr>
              <a:t>создавать</a:t>
            </a:r>
            <a:r>
              <a:rPr sz="2700" spc="-75" dirty="0">
                <a:latin typeface="Arial"/>
                <a:cs typeface="Arial"/>
              </a:rPr>
              <a:t> </a:t>
            </a:r>
            <a:r>
              <a:rPr sz="2700" spc="80" dirty="0">
                <a:latin typeface="Arial"/>
                <a:cs typeface="Arial"/>
              </a:rPr>
              <a:t>автоматическое</a:t>
            </a:r>
            <a:r>
              <a:rPr sz="2700" spc="-75" dirty="0">
                <a:latin typeface="Arial"/>
                <a:cs typeface="Arial"/>
              </a:rPr>
              <a:t> </a:t>
            </a:r>
            <a:r>
              <a:rPr sz="2700" spc="85" dirty="0">
                <a:latin typeface="Arial"/>
                <a:cs typeface="Arial"/>
              </a:rPr>
              <a:t>содержание</a:t>
            </a:r>
            <a:r>
              <a:rPr sz="2700" spc="-75" dirty="0">
                <a:latin typeface="Arial"/>
                <a:cs typeface="Arial"/>
              </a:rPr>
              <a:t> </a:t>
            </a:r>
            <a:r>
              <a:rPr sz="2700" spc="110" dirty="0">
                <a:latin typeface="Arial"/>
                <a:cs typeface="Arial"/>
              </a:rPr>
              <a:t>в</a:t>
            </a:r>
            <a:r>
              <a:rPr sz="2700" spc="-75" dirty="0">
                <a:latin typeface="Arial"/>
                <a:cs typeface="Arial"/>
              </a:rPr>
              <a:t> </a:t>
            </a:r>
            <a:r>
              <a:rPr sz="2700" spc="-10" dirty="0">
                <a:latin typeface="Verdana"/>
                <a:cs typeface="Verdana"/>
              </a:rPr>
              <a:t>Word.</a:t>
            </a:r>
            <a:endParaRPr sz="2700" dirty="0">
              <a:latin typeface="Verdana"/>
              <a:cs typeface="Verdan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71227" y="1263650"/>
            <a:ext cx="6791325" cy="3733800"/>
          </a:xfrm>
          <a:prstGeom prst="rect">
            <a:avLst/>
          </a:prstGeom>
        </p:spPr>
      </p:pic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A00D8117-B1EC-472B-ABA9-A5E5ADE57E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8</a:t>
            </a:fld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611854" y="0"/>
            <a:ext cx="1676400" cy="4457700"/>
            <a:chOff x="16611854" y="0"/>
            <a:chExt cx="1676400" cy="4457700"/>
          </a:xfrm>
        </p:grpSpPr>
        <p:sp>
          <p:nvSpPr>
            <p:cNvPr id="3" name="object 3"/>
            <p:cNvSpPr/>
            <p:nvPr/>
          </p:nvSpPr>
          <p:spPr>
            <a:xfrm>
              <a:off x="16611854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>
                  <a:moveTo>
                    <a:pt x="582422" y="3351541"/>
                  </a:moveTo>
                  <a:lnTo>
                    <a:pt x="527685" y="3351541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2" y="4457699"/>
                  </a:lnTo>
                  <a:lnTo>
                    <a:pt x="582422" y="4428654"/>
                  </a:lnTo>
                  <a:lnTo>
                    <a:pt x="29464" y="4428654"/>
                  </a:lnTo>
                  <a:lnTo>
                    <a:pt x="29464" y="3904499"/>
                  </a:lnTo>
                  <a:lnTo>
                    <a:pt x="1136777" y="3904499"/>
                  </a:lnTo>
                  <a:lnTo>
                    <a:pt x="1136777" y="3874261"/>
                  </a:lnTo>
                  <a:lnTo>
                    <a:pt x="42418" y="3874261"/>
                  </a:lnTo>
                  <a:lnTo>
                    <a:pt x="552196" y="3370261"/>
                  </a:lnTo>
                  <a:lnTo>
                    <a:pt x="582422" y="3370261"/>
                  </a:lnTo>
                  <a:lnTo>
                    <a:pt x="582422" y="3351541"/>
                  </a:lnTo>
                  <a:close/>
                </a:path>
                <a:path w="1676400" h="4457700">
                  <a:moveTo>
                    <a:pt x="582422" y="3904499"/>
                  </a:moveTo>
                  <a:lnTo>
                    <a:pt x="552196" y="3904499"/>
                  </a:lnTo>
                  <a:lnTo>
                    <a:pt x="552196" y="4428654"/>
                  </a:lnTo>
                  <a:lnTo>
                    <a:pt x="582422" y="4428654"/>
                  </a:lnTo>
                  <a:lnTo>
                    <a:pt x="582422" y="3904499"/>
                  </a:lnTo>
                  <a:close/>
                </a:path>
                <a:path w="1676400" h="4457700">
                  <a:moveTo>
                    <a:pt x="582422" y="3370261"/>
                  </a:moveTo>
                  <a:lnTo>
                    <a:pt x="552196" y="3370261"/>
                  </a:lnTo>
                  <a:lnTo>
                    <a:pt x="552196" y="3874261"/>
                  </a:lnTo>
                  <a:lnTo>
                    <a:pt x="582422" y="3874261"/>
                  </a:lnTo>
                  <a:lnTo>
                    <a:pt x="582422" y="3370261"/>
                  </a:lnTo>
                  <a:close/>
                </a:path>
                <a:path w="1676400" h="4457700">
                  <a:moveTo>
                    <a:pt x="1136777" y="2245638"/>
                  </a:moveTo>
                  <a:lnTo>
                    <a:pt x="1106551" y="2245638"/>
                  </a:lnTo>
                  <a:lnTo>
                    <a:pt x="1106551" y="2768357"/>
                  </a:lnTo>
                  <a:lnTo>
                    <a:pt x="0" y="2768357"/>
                  </a:lnTo>
                  <a:lnTo>
                    <a:pt x="0" y="3351541"/>
                  </a:lnTo>
                  <a:lnTo>
                    <a:pt x="1106551" y="3351541"/>
                  </a:lnTo>
                  <a:lnTo>
                    <a:pt x="1106551" y="3874261"/>
                  </a:lnTo>
                  <a:lnTo>
                    <a:pt x="1136777" y="3874261"/>
                  </a:lnTo>
                  <a:lnTo>
                    <a:pt x="1136777" y="3321303"/>
                  </a:lnTo>
                  <a:lnTo>
                    <a:pt x="29464" y="3321303"/>
                  </a:lnTo>
                  <a:lnTo>
                    <a:pt x="29464" y="2797161"/>
                  </a:lnTo>
                  <a:lnTo>
                    <a:pt x="1136777" y="2797161"/>
                  </a:lnTo>
                  <a:lnTo>
                    <a:pt x="1136777" y="2791395"/>
                  </a:lnTo>
                  <a:lnTo>
                    <a:pt x="1179085" y="2749638"/>
                  </a:lnTo>
                  <a:lnTo>
                    <a:pt x="1136777" y="2749638"/>
                  </a:lnTo>
                  <a:lnTo>
                    <a:pt x="1136777" y="2245638"/>
                  </a:lnTo>
                  <a:close/>
                </a:path>
                <a:path w="1676400" h="4457700">
                  <a:moveTo>
                    <a:pt x="582422" y="2797161"/>
                  </a:moveTo>
                  <a:lnTo>
                    <a:pt x="552196" y="2797161"/>
                  </a:lnTo>
                  <a:lnTo>
                    <a:pt x="552196" y="3321303"/>
                  </a:lnTo>
                  <a:lnTo>
                    <a:pt x="602615" y="3321303"/>
                  </a:lnTo>
                  <a:lnTo>
                    <a:pt x="625842" y="3298265"/>
                  </a:lnTo>
                  <a:lnTo>
                    <a:pt x="582422" y="3298265"/>
                  </a:lnTo>
                  <a:lnTo>
                    <a:pt x="582422" y="2797161"/>
                  </a:lnTo>
                  <a:close/>
                </a:path>
                <a:path w="1676400" h="4457700">
                  <a:moveTo>
                    <a:pt x="1131062" y="2797161"/>
                  </a:moveTo>
                  <a:lnTo>
                    <a:pt x="1087882" y="2797161"/>
                  </a:lnTo>
                  <a:lnTo>
                    <a:pt x="582422" y="3298265"/>
                  </a:lnTo>
                  <a:lnTo>
                    <a:pt x="625842" y="3298265"/>
                  </a:lnTo>
                  <a:lnTo>
                    <a:pt x="1131062" y="2797161"/>
                  </a:lnTo>
                  <a:close/>
                </a:path>
                <a:path w="1676400" h="4457700">
                  <a:moveTo>
                    <a:pt x="1676157" y="1691258"/>
                  </a:moveTo>
                  <a:lnTo>
                    <a:pt x="1660906" y="1691258"/>
                  </a:lnTo>
                  <a:lnTo>
                    <a:pt x="1660906" y="2215399"/>
                  </a:lnTo>
                  <a:lnTo>
                    <a:pt x="552196" y="2215399"/>
                  </a:lnTo>
                  <a:lnTo>
                    <a:pt x="552196" y="2768357"/>
                  </a:lnTo>
                  <a:lnTo>
                    <a:pt x="582422" y="2768357"/>
                  </a:lnTo>
                  <a:lnTo>
                    <a:pt x="582422" y="2245638"/>
                  </a:lnTo>
                  <a:lnTo>
                    <a:pt x="1676157" y="2245638"/>
                  </a:lnTo>
                  <a:lnTo>
                    <a:pt x="1676157" y="1691258"/>
                  </a:lnTo>
                  <a:close/>
                </a:path>
                <a:path w="1676400" h="4457700">
                  <a:moveTo>
                    <a:pt x="1676157" y="2245638"/>
                  </a:moveTo>
                  <a:lnTo>
                    <a:pt x="1646555" y="2245638"/>
                  </a:lnTo>
                  <a:lnTo>
                    <a:pt x="1136777" y="2749638"/>
                  </a:lnTo>
                  <a:lnTo>
                    <a:pt x="1179085" y="2749638"/>
                  </a:lnTo>
                  <a:lnTo>
                    <a:pt x="1676157" y="2259039"/>
                  </a:lnTo>
                  <a:lnTo>
                    <a:pt x="1676157" y="2245638"/>
                  </a:lnTo>
                  <a:close/>
                </a:path>
                <a:path w="1676400" h="4457700">
                  <a:moveTo>
                    <a:pt x="1676157" y="0"/>
                  </a:moveTo>
                  <a:lnTo>
                    <a:pt x="1660905" y="0"/>
                  </a:lnTo>
                  <a:lnTo>
                    <a:pt x="1106551" y="553668"/>
                  </a:lnTo>
                  <a:lnTo>
                    <a:pt x="1106551" y="1136865"/>
                  </a:lnTo>
                  <a:lnTo>
                    <a:pt x="1660906" y="1136865"/>
                  </a:lnTo>
                  <a:lnTo>
                    <a:pt x="1660906" y="1661019"/>
                  </a:lnTo>
                  <a:lnTo>
                    <a:pt x="1106551" y="1661019"/>
                  </a:lnTo>
                  <a:lnTo>
                    <a:pt x="1106551" y="2215399"/>
                  </a:lnTo>
                  <a:lnTo>
                    <a:pt x="1136777" y="2215399"/>
                  </a:lnTo>
                  <a:lnTo>
                    <a:pt x="1136777" y="1691258"/>
                  </a:lnTo>
                  <a:lnTo>
                    <a:pt x="1676157" y="1691258"/>
                  </a:lnTo>
                  <a:lnTo>
                    <a:pt x="1676157" y="1106626"/>
                  </a:lnTo>
                  <a:lnTo>
                    <a:pt x="1136777" y="1106626"/>
                  </a:lnTo>
                  <a:lnTo>
                    <a:pt x="1136777" y="583907"/>
                  </a:lnTo>
                  <a:lnTo>
                    <a:pt x="1676157" y="583907"/>
                  </a:lnTo>
                  <a:lnTo>
                    <a:pt x="1676157" y="553668"/>
                  </a:lnTo>
                  <a:lnTo>
                    <a:pt x="1148334" y="553668"/>
                  </a:lnTo>
                  <a:lnTo>
                    <a:pt x="1660906" y="42480"/>
                  </a:lnTo>
                  <a:lnTo>
                    <a:pt x="1676157" y="42480"/>
                  </a:lnTo>
                  <a:lnTo>
                    <a:pt x="1676157" y="0"/>
                  </a:lnTo>
                  <a:close/>
                </a:path>
                <a:path w="1676400" h="4457700">
                  <a:moveTo>
                    <a:pt x="1676157" y="583907"/>
                  </a:moveTo>
                  <a:lnTo>
                    <a:pt x="1660906" y="583907"/>
                  </a:lnTo>
                  <a:lnTo>
                    <a:pt x="1660906" y="1106626"/>
                  </a:lnTo>
                  <a:lnTo>
                    <a:pt x="1676157" y="1106626"/>
                  </a:lnTo>
                  <a:lnTo>
                    <a:pt x="1676157" y="583907"/>
                  </a:lnTo>
                  <a:close/>
                </a:path>
                <a:path w="1676400" h="4457700">
                  <a:moveTo>
                    <a:pt x="1676157" y="42480"/>
                  </a:moveTo>
                  <a:lnTo>
                    <a:pt x="1660906" y="42480"/>
                  </a:lnTo>
                  <a:lnTo>
                    <a:pt x="1660906" y="553668"/>
                  </a:lnTo>
                  <a:lnTo>
                    <a:pt x="1676157" y="553668"/>
                  </a:lnTo>
                  <a:lnTo>
                    <a:pt x="1676157" y="4248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732025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7320219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19078" y="8342270"/>
            <a:ext cx="1062355" cy="1963420"/>
            <a:chOff x="-19078" y="8342270"/>
            <a:chExt cx="1062355" cy="1963420"/>
          </a:xfrm>
        </p:grpSpPr>
        <p:sp>
          <p:nvSpPr>
            <p:cNvPr id="7" name="object 7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70002" y="7424637"/>
            <a:ext cx="459740" cy="459740"/>
            <a:chOff x="270002" y="7424637"/>
            <a:chExt cx="459740" cy="459740"/>
          </a:xfrm>
        </p:grpSpPr>
        <p:sp>
          <p:nvSpPr>
            <p:cNvPr id="13" name="object 13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7400944" y="8980552"/>
            <a:ext cx="459740" cy="459740"/>
            <a:chOff x="17400944" y="8980552"/>
            <a:chExt cx="459740" cy="459740"/>
          </a:xfrm>
        </p:grpSpPr>
        <p:sp>
          <p:nvSpPr>
            <p:cNvPr id="16" name="object 16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ln w="18716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144079" y="781200"/>
            <a:ext cx="591820" cy="590550"/>
            <a:chOff x="1144079" y="781200"/>
            <a:chExt cx="591820" cy="590550"/>
          </a:xfrm>
        </p:grpSpPr>
        <p:sp>
          <p:nvSpPr>
            <p:cNvPr id="19" name="object 19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945570" y="2118449"/>
            <a:ext cx="508508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b="1" spc="-35" dirty="0">
                <a:latin typeface="Arial"/>
                <a:cs typeface="Arial"/>
              </a:rPr>
              <a:t>ЗАКЛЮЧЕНИЕ</a:t>
            </a:r>
            <a:endParaRPr sz="56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body" idx="1"/>
          </p:nvPr>
        </p:nvSpPr>
        <p:spPr>
          <a:xfrm>
            <a:off x="3320922" y="3674110"/>
            <a:ext cx="8334375" cy="29514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195" dirty="0">
                <a:latin typeface="Arial" panose="020B0604020202020204" pitchFamily="34" charset="0"/>
                <a:cs typeface="Arial" panose="020B0604020202020204" pitchFamily="34" charset="0"/>
              </a:rPr>
              <a:t>Мы</a:t>
            </a:r>
            <a:r>
              <a:rPr spc="-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60" dirty="0">
                <a:latin typeface="Arial" panose="020B0604020202020204" pitchFamily="34" charset="0"/>
                <a:cs typeface="Arial" panose="020B0604020202020204" pitchFamily="34" charset="0"/>
              </a:rPr>
              <a:t>изучили</a:t>
            </a:r>
            <a:r>
              <a:rPr spc="-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эффективные</a:t>
            </a:r>
            <a:r>
              <a:rPr spc="-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70" dirty="0">
                <a:latin typeface="Arial" panose="020B0604020202020204" pitchFamily="34" charset="0"/>
                <a:cs typeface="Arial" panose="020B0604020202020204" pitchFamily="34" charset="0"/>
              </a:rPr>
              <a:t>методы </a:t>
            </a:r>
            <a:r>
              <a:rPr spc="85" dirty="0">
                <a:latin typeface="Arial" panose="020B0604020202020204" pitchFamily="34" charset="0"/>
                <a:cs typeface="Arial" panose="020B0604020202020204" pitchFamily="34" charset="0"/>
              </a:rPr>
              <a:t>создания</a:t>
            </a:r>
            <a:r>
              <a:rPr spc="-22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05" dirty="0">
                <a:latin typeface="Arial" panose="020B0604020202020204" pitchFamily="34" charset="0"/>
                <a:cs typeface="Arial" panose="020B0604020202020204" pitchFamily="34" charset="0"/>
              </a:rPr>
              <a:t>автоматического</a:t>
            </a:r>
            <a:r>
              <a:rPr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85" dirty="0">
                <a:latin typeface="Arial" panose="020B0604020202020204" pitchFamily="34" charset="0"/>
                <a:cs typeface="Arial" panose="020B0604020202020204" pitchFamily="34" charset="0"/>
              </a:rPr>
              <a:t>оглавления</a:t>
            </a:r>
            <a:r>
              <a:rPr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85" dirty="0"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spc="-40" dirty="0"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  <a:r>
              <a:rPr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75" dirty="0">
                <a:latin typeface="Arial" panose="020B0604020202020204" pitchFamily="34" charset="0"/>
                <a:cs typeface="Arial" panose="020B0604020202020204" pitchFamily="34" charset="0"/>
              </a:rPr>
              <a:t>Word.</a:t>
            </a:r>
            <a:r>
              <a:rPr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Теперь</a:t>
            </a:r>
            <a:r>
              <a:rPr spc="-1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55" dirty="0">
                <a:latin typeface="Arial" panose="020B0604020202020204" pitchFamily="34" charset="0"/>
                <a:cs typeface="Arial" panose="020B0604020202020204" pitchFamily="34" charset="0"/>
              </a:rPr>
              <a:t>вы</a:t>
            </a:r>
            <a:r>
              <a:rPr spc="-1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10" dirty="0">
                <a:latin typeface="Arial" panose="020B0604020202020204" pitchFamily="34" charset="0"/>
                <a:cs typeface="Arial" panose="020B0604020202020204" pitchFamily="34" charset="0"/>
              </a:rPr>
              <a:t>готовы </a:t>
            </a:r>
            <a:r>
              <a:rPr spc="125" dirty="0">
                <a:latin typeface="Arial" panose="020B0604020202020204" pitchFamily="34" charset="0"/>
                <a:cs typeface="Arial" panose="020B0604020202020204" pitchFamily="34" charset="0"/>
              </a:rPr>
              <a:t>сэкономить</a:t>
            </a:r>
            <a:r>
              <a:rPr spc="-2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05" dirty="0">
                <a:latin typeface="Arial" panose="020B0604020202020204" pitchFamily="34" charset="0"/>
                <a:cs typeface="Arial" panose="020B0604020202020204" pitchFamily="34" charset="0"/>
              </a:rPr>
              <a:t>время</a:t>
            </a:r>
            <a:r>
              <a:rPr spc="-2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265" dirty="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spc="-2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14" dirty="0">
                <a:latin typeface="Arial" panose="020B0604020202020204" pitchFamily="34" charset="0"/>
                <a:cs typeface="Arial" panose="020B0604020202020204" pitchFamily="34" charset="0"/>
              </a:rPr>
              <a:t>упростить</a:t>
            </a:r>
            <a:r>
              <a:rPr spc="-22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70" dirty="0">
                <a:latin typeface="Arial" panose="020B0604020202020204" pitchFamily="34" charset="0"/>
                <a:cs typeface="Arial" panose="020B0604020202020204" pitchFamily="34" charset="0"/>
              </a:rPr>
              <a:t>процесс </a:t>
            </a:r>
            <a:r>
              <a:rPr spc="85" dirty="0">
                <a:latin typeface="Arial" panose="020B0604020202020204" pitchFamily="34" charset="0"/>
                <a:cs typeface="Arial" panose="020B0604020202020204" pitchFamily="34" charset="0"/>
              </a:rPr>
              <a:t>создания</a:t>
            </a:r>
            <a:r>
              <a:rPr spc="-2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95" dirty="0">
                <a:latin typeface="Arial" panose="020B0604020202020204" pitchFamily="34" charset="0"/>
                <a:cs typeface="Arial" panose="020B0604020202020204" pitchFamily="34" charset="0"/>
              </a:rPr>
              <a:t>документов.</a:t>
            </a:r>
            <a:r>
              <a:rPr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75" dirty="0">
                <a:latin typeface="Arial" panose="020B0604020202020204" pitchFamily="34" charset="0"/>
                <a:cs typeface="Arial" panose="020B0604020202020204" pitchFamily="34" charset="0"/>
              </a:rPr>
              <a:t>Пользуйтесь</a:t>
            </a:r>
            <a:r>
              <a:rPr spc="-2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14" dirty="0">
                <a:latin typeface="Arial" panose="020B0604020202020204" pitchFamily="34" charset="0"/>
                <a:cs typeface="Arial" panose="020B0604020202020204" pitchFamily="34" charset="0"/>
              </a:rPr>
              <a:t>этими </a:t>
            </a:r>
            <a:r>
              <a:rPr spc="165" dirty="0">
                <a:latin typeface="Arial" panose="020B0604020202020204" pitchFamily="34" charset="0"/>
                <a:cs typeface="Arial" panose="020B0604020202020204" pitchFamily="34" charset="0"/>
              </a:rPr>
              <a:t>знаниями</a:t>
            </a:r>
            <a:r>
              <a:rPr spc="-2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80" dirty="0"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spc="-2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0" dirty="0">
                <a:latin typeface="Arial" panose="020B0604020202020204" pitchFamily="34" charset="0"/>
                <a:cs typeface="Arial" panose="020B0604020202020204" pitchFamily="34" charset="0"/>
              </a:rPr>
              <a:t>удовольствием!</a:t>
            </a:r>
          </a:p>
        </p:txBody>
      </p:sp>
      <p:sp>
        <p:nvSpPr>
          <p:cNvPr id="22" name="Номер слайда 21">
            <a:extLst>
              <a:ext uri="{FF2B5EF4-FFF2-40B4-BE49-F238E27FC236}">
                <a16:creationId xmlns:a16="http://schemas.microsoft.com/office/drawing/2014/main" id="{2EE6EA2E-119B-4174-813B-E4B1CE0031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9</a:t>
            </a:fld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</TotalTime>
  <Words>508</Words>
  <Application>Microsoft Office PowerPoint</Application>
  <PresentationFormat>Произвольный</PresentationFormat>
  <Paragraphs>59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Arial Narrow</vt:lpstr>
      <vt:lpstr>Calibri</vt:lpstr>
      <vt:lpstr>Garamond</vt:lpstr>
      <vt:lpstr>Lucida Sans Unicode</vt:lpstr>
      <vt:lpstr>Verdana</vt:lpstr>
      <vt:lpstr>Office Theme</vt:lpstr>
      <vt:lpstr>Автоматическое оглавление в Word</vt:lpstr>
      <vt:lpstr>Рубанов  Артём Евгеньевич - 20 % Холодова Виолетта Максимовна - 20 % Кудря Юрий Владимирович - 20 % Синянский Михаил Дмитриевич - 20 % Тютюнников Владислав Васильевич - 20 %</vt:lpstr>
      <vt:lpstr>Презентация PowerPoint</vt:lpstr>
      <vt:lpstr>Введение</vt:lpstr>
      <vt:lpstr>Давайте разберёмся, как делать автоматическое содержание в Word.</vt:lpstr>
      <vt:lpstr>Настройка автоматического оглавления.</vt:lpstr>
      <vt:lpstr>Презентация PowerPoint</vt:lpstr>
      <vt:lpstr>Презентация PowerPoint</vt:lpstr>
      <vt:lpstr>ЗАКЛЮЧЕНИЕ</vt:lpstr>
      <vt:lpstr>Спасибо завнимание!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Автоматическое оглавление в Word</dc:title>
  <dc:creator>User1</dc:creator>
  <cp:lastModifiedBy>Rubanov Artem</cp:lastModifiedBy>
  <cp:revision>4</cp:revision>
  <dcterms:created xsi:type="dcterms:W3CDTF">2024-03-18T18:43:16Z</dcterms:created>
  <dcterms:modified xsi:type="dcterms:W3CDTF">2024-03-18T21:53:37Z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2024-03-18T00:00:00Z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2024-03-18T00:00:00Z</vt:filetime>
  </property>
  <property fmtid="{D5CDD505-2E9C-101B-9397-08002B2CF9AE}" pid="5" name="Producer">
    <vt:lpwstr>GPL Ghostscript 10.02.0</vt:lpwstr>
  </property>
</Properties>
</file>